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8288000" cy="10287000"/>
  <p:notesSz cx="6858000" cy="9144000"/>
  <p:embeddedFontLst>
    <p:embeddedFont>
      <p:font typeface="Arimo" panose="020B0604020202020204" charset="0"/>
      <p:regular r:id="rId11"/>
    </p:embeddedFont>
    <p:embeddedFont>
      <p:font typeface="Inter" panose="020B0604020202020204" charset="0"/>
      <p:regular r:id="rId12"/>
    </p:embeddedFont>
    <p:embeddedFont>
      <p:font typeface="Inter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A61C3E-A907-4303-844A-C0AA73BFEA9A}" v="53" dt="2025-02-22T08:52:57.5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SHIT PATEL" userId="3f4d64916798472f" providerId="LiveId" clId="{66A61C3E-A907-4303-844A-C0AA73BFEA9A}"/>
    <pc:docChg chg="undo redo custSel addSld delSld modSld sldOrd">
      <pc:chgData name="DARSHIT PATEL" userId="3f4d64916798472f" providerId="LiveId" clId="{66A61C3E-A907-4303-844A-C0AA73BFEA9A}" dt="2025-02-22T08:59:48.607" v="1016" actId="20577"/>
      <pc:docMkLst>
        <pc:docMk/>
      </pc:docMkLst>
      <pc:sldChg chg="addSp modSp mod modAnim modNotes">
        <pc:chgData name="DARSHIT PATEL" userId="3f4d64916798472f" providerId="LiveId" clId="{66A61C3E-A907-4303-844A-C0AA73BFEA9A}" dt="2025-02-22T06:55:20.124" v="68"/>
        <pc:sldMkLst>
          <pc:docMk/>
          <pc:sldMk cId="0" sldId="256"/>
        </pc:sldMkLst>
        <pc:spChg chg="mod">
          <ac:chgData name="DARSHIT PATEL" userId="3f4d64916798472f" providerId="LiveId" clId="{66A61C3E-A907-4303-844A-C0AA73BFEA9A}" dt="2025-02-22T06:47:55.362" v="31"/>
          <ac:spMkLst>
            <pc:docMk/>
            <pc:sldMk cId="0" sldId="256"/>
            <ac:spMk id="16" creationId="{0DB85293-75D9-1CDA-B080-B3330028A69F}"/>
          </ac:spMkLst>
        </pc:spChg>
        <pc:grpChg chg="add mod">
          <ac:chgData name="DARSHIT PATEL" userId="3f4d64916798472f" providerId="LiveId" clId="{66A61C3E-A907-4303-844A-C0AA73BFEA9A}" dt="2025-02-22T06:47:55.362" v="31"/>
          <ac:grpSpMkLst>
            <pc:docMk/>
            <pc:sldMk cId="0" sldId="256"/>
            <ac:grpSpMk id="14" creationId="{DDCAF565-4808-38AC-2331-9722CA00FE57}"/>
          </ac:grpSpMkLst>
        </pc:grpChg>
        <pc:picChg chg="add mod">
          <ac:chgData name="DARSHIT PATEL" userId="3f4d64916798472f" providerId="LiveId" clId="{66A61C3E-A907-4303-844A-C0AA73BFEA9A}" dt="2025-02-21T17:00:43.292" v="4" actId="1076"/>
          <ac:picMkLst>
            <pc:docMk/>
            <pc:sldMk cId="0" sldId="256"/>
            <ac:picMk id="15" creationId="{B6D7610B-240D-F42D-A739-3E3467294DFE}"/>
          </ac:picMkLst>
        </pc:picChg>
        <pc:picChg chg="add mod">
          <ac:chgData name="DARSHIT PATEL" userId="3f4d64916798472f" providerId="LiveId" clId="{66A61C3E-A907-4303-844A-C0AA73BFEA9A}" dt="2025-02-21T17:00:37.290" v="2" actId="1076"/>
          <ac:picMkLst>
            <pc:docMk/>
            <pc:sldMk cId="0" sldId="256"/>
            <ac:picMk id="17" creationId="{AE96EED9-87CB-03F3-20EF-FA1C13BFF69A}"/>
          </ac:picMkLst>
        </pc:picChg>
      </pc:sldChg>
      <pc:sldChg chg="addSp modSp mod modAnim modNotes">
        <pc:chgData name="DARSHIT PATEL" userId="3f4d64916798472f" providerId="LiveId" clId="{66A61C3E-A907-4303-844A-C0AA73BFEA9A}" dt="2025-02-22T08:43:52.490" v="466" actId="20577"/>
        <pc:sldMkLst>
          <pc:docMk/>
          <pc:sldMk cId="0" sldId="257"/>
        </pc:sldMkLst>
        <pc:spChg chg="mod">
          <ac:chgData name="DARSHIT PATEL" userId="3f4d64916798472f" providerId="LiveId" clId="{66A61C3E-A907-4303-844A-C0AA73BFEA9A}" dt="2025-02-22T08:43:47.571" v="463" actId="20577"/>
          <ac:spMkLst>
            <pc:docMk/>
            <pc:sldMk cId="0" sldId="257"/>
            <ac:spMk id="15" creationId="{00000000-0000-0000-0000-000000000000}"/>
          </ac:spMkLst>
        </pc:spChg>
        <pc:spChg chg="mod">
          <ac:chgData name="DARSHIT PATEL" userId="3f4d64916798472f" providerId="LiveId" clId="{66A61C3E-A907-4303-844A-C0AA73BFEA9A}" dt="2025-02-22T08:43:52.490" v="466" actId="20577"/>
          <ac:spMkLst>
            <pc:docMk/>
            <pc:sldMk cId="0" sldId="257"/>
            <ac:spMk id="22" creationId="{00000000-0000-0000-0000-000000000000}"/>
          </ac:spMkLst>
        </pc:spChg>
        <pc:picChg chg="add mod">
          <ac:chgData name="DARSHIT PATEL" userId="3f4d64916798472f" providerId="LiveId" clId="{66A61C3E-A907-4303-844A-C0AA73BFEA9A}" dt="2025-02-21T17:02:17.716" v="28" actId="1076"/>
          <ac:picMkLst>
            <pc:docMk/>
            <pc:sldMk cId="0" sldId="257"/>
            <ac:picMk id="23" creationId="{DC840DE9-2310-E879-4467-7989F32673E9}"/>
          </ac:picMkLst>
        </pc:picChg>
        <pc:picChg chg="add mod">
          <ac:chgData name="DARSHIT PATEL" userId="3f4d64916798472f" providerId="LiveId" clId="{66A61C3E-A907-4303-844A-C0AA73BFEA9A}" dt="2025-02-21T17:02:17.716" v="28" actId="1076"/>
          <ac:picMkLst>
            <pc:docMk/>
            <pc:sldMk cId="0" sldId="257"/>
            <ac:picMk id="24" creationId="{9131B143-2A97-DA3A-321A-82F102D70387}"/>
          </ac:picMkLst>
        </pc:picChg>
      </pc:sldChg>
      <pc:sldChg chg="addSp modSp mod modAnim modNotes">
        <pc:chgData name="DARSHIT PATEL" userId="3f4d64916798472f" providerId="LiveId" clId="{66A61C3E-A907-4303-844A-C0AA73BFEA9A}" dt="2025-02-22T08:59:48.607" v="1016" actId="20577"/>
        <pc:sldMkLst>
          <pc:docMk/>
          <pc:sldMk cId="0" sldId="258"/>
        </pc:sldMkLst>
        <pc:spChg chg="mod">
          <ac:chgData name="DARSHIT PATEL" userId="3f4d64916798472f" providerId="LiveId" clId="{66A61C3E-A907-4303-844A-C0AA73BFEA9A}" dt="2025-02-22T06:57:01.464" v="94" actId="1035"/>
          <ac:spMkLst>
            <pc:docMk/>
            <pc:sldMk cId="0" sldId="258"/>
            <ac:spMk id="9" creationId="{00000000-0000-0000-0000-000000000000}"/>
          </ac:spMkLst>
        </pc:spChg>
        <pc:spChg chg="mod">
          <ac:chgData name="DARSHIT PATEL" userId="3f4d64916798472f" providerId="LiveId" clId="{66A61C3E-A907-4303-844A-C0AA73BFEA9A}" dt="2025-02-22T08:43:03.815" v="448" actId="20577"/>
          <ac:spMkLst>
            <pc:docMk/>
            <pc:sldMk cId="0" sldId="258"/>
            <ac:spMk id="18" creationId="{00000000-0000-0000-0000-000000000000}"/>
          </ac:spMkLst>
        </pc:spChg>
        <pc:spChg chg="mod">
          <ac:chgData name="DARSHIT PATEL" userId="3f4d64916798472f" providerId="LiveId" clId="{66A61C3E-A907-4303-844A-C0AA73BFEA9A}" dt="2025-02-22T08:43:34.568" v="458" actId="20577"/>
          <ac:spMkLst>
            <pc:docMk/>
            <pc:sldMk cId="0" sldId="258"/>
            <ac:spMk id="27" creationId="{00000000-0000-0000-0000-000000000000}"/>
          </ac:spMkLst>
        </pc:spChg>
        <pc:spChg chg="mod">
          <ac:chgData name="DARSHIT PATEL" userId="3f4d64916798472f" providerId="LiveId" clId="{66A61C3E-A907-4303-844A-C0AA73BFEA9A}" dt="2025-02-22T08:58:34.632" v="859" actId="20577"/>
          <ac:spMkLst>
            <pc:docMk/>
            <pc:sldMk cId="0" sldId="258"/>
            <ac:spMk id="32" creationId="{00000000-0000-0000-0000-000000000000}"/>
          </ac:spMkLst>
        </pc:spChg>
        <pc:spChg chg="mod">
          <ac:chgData name="DARSHIT PATEL" userId="3f4d64916798472f" providerId="LiveId" clId="{66A61C3E-A907-4303-844A-C0AA73BFEA9A}" dt="2025-02-22T08:58:42.286" v="867" actId="20577"/>
          <ac:spMkLst>
            <pc:docMk/>
            <pc:sldMk cId="0" sldId="258"/>
            <ac:spMk id="33" creationId="{00000000-0000-0000-0000-000000000000}"/>
          </ac:spMkLst>
        </pc:spChg>
        <pc:spChg chg="mod">
          <ac:chgData name="DARSHIT PATEL" userId="3f4d64916798472f" providerId="LiveId" clId="{66A61C3E-A907-4303-844A-C0AA73BFEA9A}" dt="2025-02-22T08:59:48.607" v="1016" actId="20577"/>
          <ac:spMkLst>
            <pc:docMk/>
            <pc:sldMk cId="0" sldId="258"/>
            <ac:spMk id="36" creationId="{00000000-0000-0000-0000-000000000000}"/>
          </ac:spMkLst>
        </pc:spChg>
        <pc:grpChg chg="mod">
          <ac:chgData name="DARSHIT PATEL" userId="3f4d64916798472f" providerId="LiveId" clId="{66A61C3E-A907-4303-844A-C0AA73BFEA9A}" dt="2025-02-22T08:43:29.848" v="454" actId="1035"/>
          <ac:grpSpMkLst>
            <pc:docMk/>
            <pc:sldMk cId="0" sldId="258"/>
            <ac:grpSpMk id="4" creationId="{00000000-0000-0000-0000-000000000000}"/>
          </ac:grpSpMkLst>
        </pc:grpChg>
        <pc:grpChg chg="mod">
          <ac:chgData name="DARSHIT PATEL" userId="3f4d64916798472f" providerId="LiveId" clId="{66A61C3E-A907-4303-844A-C0AA73BFEA9A}" dt="2025-02-22T06:56:52.359" v="84" actId="1036"/>
          <ac:grpSpMkLst>
            <pc:docMk/>
            <pc:sldMk cId="0" sldId="258"/>
            <ac:grpSpMk id="10" creationId="{00000000-0000-0000-0000-000000000000}"/>
          </ac:grpSpMkLst>
        </pc:grpChg>
        <pc:grpChg chg="mod">
          <ac:chgData name="DARSHIT PATEL" userId="3f4d64916798472f" providerId="LiveId" clId="{66A61C3E-A907-4303-844A-C0AA73BFEA9A}" dt="2025-02-22T06:56:52.359" v="84" actId="1036"/>
          <ac:grpSpMkLst>
            <pc:docMk/>
            <pc:sldMk cId="0" sldId="258"/>
            <ac:grpSpMk id="19" creationId="{00000000-0000-0000-0000-000000000000}"/>
          </ac:grpSpMkLst>
        </pc:grpChg>
        <pc:grpChg chg="mod">
          <ac:chgData name="DARSHIT PATEL" userId="3f4d64916798472f" providerId="LiveId" clId="{66A61C3E-A907-4303-844A-C0AA73BFEA9A}" dt="2025-02-22T06:56:52.359" v="84" actId="1036"/>
          <ac:grpSpMkLst>
            <pc:docMk/>
            <pc:sldMk cId="0" sldId="258"/>
            <ac:grpSpMk id="28" creationId="{00000000-0000-0000-0000-000000000000}"/>
          </ac:grpSpMkLst>
        </pc:grpChg>
        <pc:picChg chg="add mod">
          <ac:chgData name="DARSHIT PATEL" userId="3f4d64916798472f" providerId="LiveId" clId="{66A61C3E-A907-4303-844A-C0AA73BFEA9A}" dt="2025-02-21T17:00:54.926" v="6"/>
          <ac:picMkLst>
            <pc:docMk/>
            <pc:sldMk cId="0" sldId="258"/>
            <ac:picMk id="37" creationId="{05335F5D-5DA7-823F-D531-DF7F3DAF6468}"/>
          </ac:picMkLst>
        </pc:picChg>
        <pc:picChg chg="add mod">
          <ac:chgData name="DARSHIT PATEL" userId="3f4d64916798472f" providerId="LiveId" clId="{66A61C3E-A907-4303-844A-C0AA73BFEA9A}" dt="2025-02-21T17:00:54.926" v="6"/>
          <ac:picMkLst>
            <pc:docMk/>
            <pc:sldMk cId="0" sldId="258"/>
            <ac:picMk id="38" creationId="{FF9F9571-0313-E6EB-F10A-3379F3FD2B34}"/>
          </ac:picMkLst>
        </pc:picChg>
      </pc:sldChg>
      <pc:sldChg chg="addSp delSp modSp mod modAnim modNotes">
        <pc:chgData name="DARSHIT PATEL" userId="3f4d64916798472f" providerId="LiveId" clId="{66A61C3E-A907-4303-844A-C0AA73BFEA9A}" dt="2025-02-22T08:42:41.973" v="439" actId="1036"/>
        <pc:sldMkLst>
          <pc:docMk/>
          <pc:sldMk cId="0" sldId="259"/>
        </pc:sldMkLst>
        <pc:spChg chg="mod">
          <ac:chgData name="DARSHIT PATEL" userId="3f4d64916798472f" providerId="LiveId" clId="{66A61C3E-A907-4303-844A-C0AA73BFEA9A}" dt="2025-02-22T08:40:22.610" v="281" actId="20577"/>
          <ac:spMkLst>
            <pc:docMk/>
            <pc:sldMk cId="0" sldId="259"/>
            <ac:spMk id="5" creationId="{00000000-0000-0000-0000-000000000000}"/>
          </ac:spMkLst>
        </pc:spChg>
        <pc:spChg chg="mod">
          <ac:chgData name="DARSHIT PATEL" userId="3f4d64916798472f" providerId="LiveId" clId="{66A61C3E-A907-4303-844A-C0AA73BFEA9A}" dt="2025-02-22T08:40:23.477" v="282" actId="20577"/>
          <ac:spMkLst>
            <pc:docMk/>
            <pc:sldMk cId="0" sldId="259"/>
            <ac:spMk id="9" creationId="{00000000-0000-0000-0000-000000000000}"/>
          </ac:spMkLst>
        </pc:spChg>
        <pc:spChg chg="mod">
          <ac:chgData name="DARSHIT PATEL" userId="3f4d64916798472f" providerId="LiveId" clId="{66A61C3E-A907-4303-844A-C0AA73BFEA9A}" dt="2025-02-22T08:42:41.973" v="439" actId="1036"/>
          <ac:spMkLst>
            <pc:docMk/>
            <pc:sldMk cId="0" sldId="259"/>
            <ac:spMk id="18" creationId="{00000000-0000-0000-0000-000000000000}"/>
          </ac:spMkLst>
        </pc:spChg>
        <pc:spChg chg="mod topLvl">
          <ac:chgData name="DARSHIT PATEL" userId="3f4d64916798472f" providerId="LiveId" clId="{66A61C3E-A907-4303-844A-C0AA73BFEA9A}" dt="2025-02-22T08:38:59.834" v="102" actId="478"/>
          <ac:spMkLst>
            <pc:docMk/>
            <pc:sldMk cId="0" sldId="259"/>
            <ac:spMk id="26" creationId="{00000000-0000-0000-0000-000000000000}"/>
          </ac:spMkLst>
        </pc:spChg>
        <pc:spChg chg="add del mod topLvl">
          <ac:chgData name="DARSHIT PATEL" userId="3f4d64916798472f" providerId="LiveId" clId="{66A61C3E-A907-4303-844A-C0AA73BFEA9A}" dt="2025-02-22T08:39:37.890" v="174" actId="20577"/>
          <ac:spMkLst>
            <pc:docMk/>
            <pc:sldMk cId="0" sldId="259"/>
            <ac:spMk id="27" creationId="{00000000-0000-0000-0000-000000000000}"/>
          </ac:spMkLst>
        </pc:spChg>
        <pc:spChg chg="del topLvl">
          <ac:chgData name="DARSHIT PATEL" userId="3f4d64916798472f" providerId="LiveId" clId="{66A61C3E-A907-4303-844A-C0AA73BFEA9A}" dt="2025-02-22T08:38:50.633" v="97" actId="478"/>
          <ac:spMkLst>
            <pc:docMk/>
            <pc:sldMk cId="0" sldId="259"/>
            <ac:spMk id="35" creationId="{00000000-0000-0000-0000-000000000000}"/>
          </ac:spMkLst>
        </pc:spChg>
        <pc:spChg chg="mod topLvl">
          <ac:chgData name="DARSHIT PATEL" userId="3f4d64916798472f" providerId="LiveId" clId="{66A61C3E-A907-4303-844A-C0AA73BFEA9A}" dt="2025-02-22T08:42:32.176" v="432" actId="20577"/>
          <ac:spMkLst>
            <pc:docMk/>
            <pc:sldMk cId="0" sldId="259"/>
            <ac:spMk id="36" creationId="{00000000-0000-0000-0000-000000000000}"/>
          </ac:spMkLst>
        </pc:spChg>
        <pc:grpChg chg="add del mod">
          <ac:chgData name="DARSHIT PATEL" userId="3f4d64916798472f" providerId="LiveId" clId="{66A61C3E-A907-4303-844A-C0AA73BFEA9A}" dt="2025-02-22T08:38:59.402" v="101" actId="478"/>
          <ac:grpSpMkLst>
            <pc:docMk/>
            <pc:sldMk cId="0" sldId="259"/>
            <ac:grpSpMk id="4" creationId="{00000000-0000-0000-0000-000000000000}"/>
          </ac:grpSpMkLst>
        </pc:grpChg>
        <pc:grpChg chg="add del">
          <ac:chgData name="DARSHIT PATEL" userId="3f4d64916798472f" providerId="LiveId" clId="{66A61C3E-A907-4303-844A-C0AA73BFEA9A}" dt="2025-02-22T08:38:35.582" v="96" actId="478"/>
          <ac:grpSpMkLst>
            <pc:docMk/>
            <pc:sldMk cId="0" sldId="259"/>
            <ac:grpSpMk id="19" creationId="{00000000-0000-0000-0000-000000000000}"/>
          </ac:grpSpMkLst>
        </pc:grpChg>
        <pc:grpChg chg="add del">
          <ac:chgData name="DARSHIT PATEL" userId="3f4d64916798472f" providerId="LiveId" clId="{66A61C3E-A907-4303-844A-C0AA73BFEA9A}" dt="2025-02-22T08:38:59.834" v="102" actId="478"/>
          <ac:grpSpMkLst>
            <pc:docMk/>
            <pc:sldMk cId="0" sldId="259"/>
            <ac:grpSpMk id="25" creationId="{00000000-0000-0000-0000-000000000000}"/>
          </ac:grpSpMkLst>
        </pc:grpChg>
        <pc:grpChg chg="del">
          <ac:chgData name="DARSHIT PATEL" userId="3f4d64916798472f" providerId="LiveId" clId="{66A61C3E-A907-4303-844A-C0AA73BFEA9A}" dt="2025-02-22T08:38:50.633" v="97" actId="478"/>
          <ac:grpSpMkLst>
            <pc:docMk/>
            <pc:sldMk cId="0" sldId="259"/>
            <ac:grpSpMk id="34" creationId="{00000000-0000-0000-0000-000000000000}"/>
          </ac:grpSpMkLst>
        </pc:grpChg>
        <pc:picChg chg="add mod">
          <ac:chgData name="DARSHIT PATEL" userId="3f4d64916798472f" providerId="LiveId" clId="{66A61C3E-A907-4303-844A-C0AA73BFEA9A}" dt="2025-02-21T17:02:09.636" v="27" actId="1076"/>
          <ac:picMkLst>
            <pc:docMk/>
            <pc:sldMk cId="0" sldId="259"/>
            <ac:picMk id="37" creationId="{A8ADC9D3-A00E-1FF9-E885-2C812C4FBACB}"/>
          </ac:picMkLst>
        </pc:picChg>
        <pc:picChg chg="add mod">
          <ac:chgData name="DARSHIT PATEL" userId="3f4d64916798472f" providerId="LiveId" clId="{66A61C3E-A907-4303-844A-C0AA73BFEA9A}" dt="2025-02-21T17:02:09.636" v="27" actId="1076"/>
          <ac:picMkLst>
            <pc:docMk/>
            <pc:sldMk cId="0" sldId="259"/>
            <ac:picMk id="38" creationId="{FF70741B-4F4A-B6C6-2BDE-6ED5B635A923}"/>
          </ac:picMkLst>
        </pc:picChg>
      </pc:sldChg>
      <pc:sldChg chg="addSp delSp modSp mod modAnim modNotes">
        <pc:chgData name="DARSHIT PATEL" userId="3f4d64916798472f" providerId="LiveId" clId="{66A61C3E-A907-4303-844A-C0AA73BFEA9A}" dt="2025-02-22T08:55:00.485" v="858" actId="1035"/>
        <pc:sldMkLst>
          <pc:docMk/>
          <pc:sldMk cId="0" sldId="260"/>
        </pc:sldMkLst>
        <pc:spChg chg="mod">
          <ac:chgData name="DARSHIT PATEL" userId="3f4d64916798472f" providerId="LiveId" clId="{66A61C3E-A907-4303-844A-C0AA73BFEA9A}" dt="2025-02-22T08:51:04.123" v="779" actId="12"/>
          <ac:spMkLst>
            <pc:docMk/>
            <pc:sldMk cId="0" sldId="260"/>
            <ac:spMk id="5" creationId="{00000000-0000-0000-0000-000000000000}"/>
          </ac:spMkLst>
        </pc:spChg>
        <pc:spChg chg="mod">
          <ac:chgData name="DARSHIT PATEL" userId="3f4d64916798472f" providerId="LiveId" clId="{66A61C3E-A907-4303-844A-C0AA73BFEA9A}" dt="2025-02-22T08:51:03.475" v="775" actId="20577"/>
          <ac:spMkLst>
            <pc:docMk/>
            <pc:sldMk cId="0" sldId="260"/>
            <ac:spMk id="8" creationId="{00000000-0000-0000-0000-000000000000}"/>
          </ac:spMkLst>
        </pc:spChg>
        <pc:spChg chg="mod">
          <ac:chgData name="DARSHIT PATEL" userId="3f4d64916798472f" providerId="LiveId" clId="{66A61C3E-A907-4303-844A-C0AA73BFEA9A}" dt="2025-02-22T08:44:34.891" v="507" actId="20577"/>
          <ac:spMkLst>
            <pc:docMk/>
            <pc:sldMk cId="0" sldId="260"/>
            <ac:spMk id="9" creationId="{00000000-0000-0000-0000-000000000000}"/>
          </ac:spMkLst>
        </pc:spChg>
        <pc:spChg chg="mod">
          <ac:chgData name="DARSHIT PATEL" userId="3f4d64916798472f" providerId="LiveId" clId="{66A61C3E-A907-4303-844A-C0AA73BFEA9A}" dt="2025-02-22T08:44:49.742" v="584" actId="20577"/>
          <ac:spMkLst>
            <pc:docMk/>
            <pc:sldMk cId="0" sldId="260"/>
            <ac:spMk id="18" creationId="{00000000-0000-0000-0000-000000000000}"/>
          </ac:spMkLst>
        </pc:spChg>
        <pc:spChg chg="mod">
          <ac:chgData name="DARSHIT PATEL" userId="3f4d64916798472f" providerId="LiveId" clId="{66A61C3E-A907-4303-844A-C0AA73BFEA9A}" dt="2025-02-22T08:48:04.179" v="732" actId="20577"/>
          <ac:spMkLst>
            <pc:docMk/>
            <pc:sldMk cId="0" sldId="260"/>
            <ac:spMk id="26" creationId="{00000000-0000-0000-0000-000000000000}"/>
          </ac:spMkLst>
        </pc:spChg>
        <pc:spChg chg="mod">
          <ac:chgData name="DARSHIT PATEL" userId="3f4d64916798472f" providerId="LiveId" clId="{66A61C3E-A907-4303-844A-C0AA73BFEA9A}" dt="2025-02-22T08:51:22.742" v="794" actId="20577"/>
          <ac:spMkLst>
            <pc:docMk/>
            <pc:sldMk cId="0" sldId="260"/>
            <ac:spMk id="27" creationId="{00000000-0000-0000-0000-000000000000}"/>
          </ac:spMkLst>
        </pc:spChg>
        <pc:spChg chg="mod">
          <ac:chgData name="DARSHIT PATEL" userId="3f4d64916798472f" providerId="LiveId" clId="{66A61C3E-A907-4303-844A-C0AA73BFEA9A}" dt="2025-02-22T08:47:31.797" v="686"/>
          <ac:spMkLst>
            <pc:docMk/>
            <pc:sldMk cId="0" sldId="260"/>
            <ac:spMk id="31" creationId="{8622E1A2-B4A7-B90F-A69D-D89DBBF79882}"/>
          </ac:spMkLst>
        </pc:spChg>
        <pc:spChg chg="mod">
          <ac:chgData name="DARSHIT PATEL" userId="3f4d64916798472f" providerId="LiveId" clId="{66A61C3E-A907-4303-844A-C0AA73BFEA9A}" dt="2025-02-22T08:45:13.261" v="659"/>
          <ac:spMkLst>
            <pc:docMk/>
            <pc:sldMk cId="0" sldId="260"/>
            <ac:spMk id="32" creationId="{A1A6AB5F-77F3-F386-34A6-B0CB7B09ED3B}"/>
          </ac:spMkLst>
        </pc:spChg>
        <pc:spChg chg="mod">
          <ac:chgData name="DARSHIT PATEL" userId="3f4d64916798472f" providerId="LiveId" clId="{66A61C3E-A907-4303-844A-C0AA73BFEA9A}" dt="2025-02-22T08:45:13.261" v="659"/>
          <ac:spMkLst>
            <pc:docMk/>
            <pc:sldMk cId="0" sldId="260"/>
            <ac:spMk id="34" creationId="{D10AAC6D-9863-80E3-35EC-D2A00A7A1B26}"/>
          </ac:spMkLst>
        </pc:spChg>
        <pc:spChg chg="mod">
          <ac:chgData name="DARSHIT PATEL" userId="3f4d64916798472f" providerId="LiveId" clId="{66A61C3E-A907-4303-844A-C0AA73BFEA9A}" dt="2025-02-22T08:45:13.261" v="659"/>
          <ac:spMkLst>
            <pc:docMk/>
            <pc:sldMk cId="0" sldId="260"/>
            <ac:spMk id="35" creationId="{6FB7EF24-7B8F-0D21-5C28-DFC7324DC7D2}"/>
          </ac:spMkLst>
        </pc:spChg>
        <pc:spChg chg="mod">
          <ac:chgData name="DARSHIT PATEL" userId="3f4d64916798472f" providerId="LiveId" clId="{66A61C3E-A907-4303-844A-C0AA73BFEA9A}" dt="2025-02-22T08:46:38.103" v="670" actId="20577"/>
          <ac:spMkLst>
            <pc:docMk/>
            <pc:sldMk cId="0" sldId="260"/>
            <ac:spMk id="37" creationId="{0A9DCA8E-11C0-CD09-E2E8-FE2BE113CFA7}"/>
          </ac:spMkLst>
        </pc:spChg>
        <pc:spChg chg="mod">
          <ac:chgData name="DARSHIT PATEL" userId="3f4d64916798472f" providerId="LiveId" clId="{66A61C3E-A907-4303-844A-C0AA73BFEA9A}" dt="2025-02-22T08:46:33.046" v="665"/>
          <ac:spMkLst>
            <pc:docMk/>
            <pc:sldMk cId="0" sldId="260"/>
            <ac:spMk id="38" creationId="{E76179AB-238E-FA80-BD72-6FB8CF96973F}"/>
          </ac:spMkLst>
        </pc:spChg>
        <pc:spChg chg="mod">
          <ac:chgData name="DARSHIT PATEL" userId="3f4d64916798472f" providerId="LiveId" clId="{66A61C3E-A907-4303-844A-C0AA73BFEA9A}" dt="2025-02-22T08:49:04.284" v="754" actId="20577"/>
          <ac:spMkLst>
            <pc:docMk/>
            <pc:sldMk cId="0" sldId="260"/>
            <ac:spMk id="40" creationId="{B70B5575-3216-58D3-F80A-79EE9035B9E8}"/>
          </ac:spMkLst>
        </pc:spChg>
        <pc:spChg chg="mod">
          <ac:chgData name="DARSHIT PATEL" userId="3f4d64916798472f" providerId="LiveId" clId="{66A61C3E-A907-4303-844A-C0AA73BFEA9A}" dt="2025-02-22T08:48:55.717" v="749"/>
          <ac:spMkLst>
            <pc:docMk/>
            <pc:sldMk cId="0" sldId="260"/>
            <ac:spMk id="41" creationId="{315D946B-C6CC-4A31-76C2-A875B5F55074}"/>
          </ac:spMkLst>
        </pc:spChg>
        <pc:spChg chg="mod">
          <ac:chgData name="DARSHIT PATEL" userId="3f4d64916798472f" providerId="LiveId" clId="{66A61C3E-A907-4303-844A-C0AA73BFEA9A}" dt="2025-02-22T08:49:53.032" v="760"/>
          <ac:spMkLst>
            <pc:docMk/>
            <pc:sldMk cId="0" sldId="260"/>
            <ac:spMk id="45" creationId="{404E4213-580B-CF47-DA96-AC485C247EDE}"/>
          </ac:spMkLst>
        </pc:spChg>
        <pc:spChg chg="mod">
          <ac:chgData name="DARSHIT PATEL" userId="3f4d64916798472f" providerId="LiveId" clId="{66A61C3E-A907-4303-844A-C0AA73BFEA9A}" dt="2025-02-22T08:49:53.032" v="760"/>
          <ac:spMkLst>
            <pc:docMk/>
            <pc:sldMk cId="0" sldId="260"/>
            <ac:spMk id="52" creationId="{6DD572BC-457E-11AB-5F63-814D4FF2DFC6}"/>
          </ac:spMkLst>
        </pc:spChg>
        <pc:spChg chg="mod">
          <ac:chgData name="DARSHIT PATEL" userId="3f4d64916798472f" providerId="LiveId" clId="{66A61C3E-A907-4303-844A-C0AA73BFEA9A}" dt="2025-02-22T08:49:53.032" v="760"/>
          <ac:spMkLst>
            <pc:docMk/>
            <pc:sldMk cId="0" sldId="260"/>
            <ac:spMk id="54" creationId="{F26A7BA6-7371-E625-94E3-A8E066DABDFB}"/>
          </ac:spMkLst>
        </pc:spChg>
        <pc:spChg chg="mod">
          <ac:chgData name="DARSHIT PATEL" userId="3f4d64916798472f" providerId="LiveId" clId="{66A61C3E-A907-4303-844A-C0AA73BFEA9A}" dt="2025-02-22T08:49:53.032" v="760"/>
          <ac:spMkLst>
            <pc:docMk/>
            <pc:sldMk cId="0" sldId="260"/>
            <ac:spMk id="58" creationId="{2D820572-C85B-A4FA-441F-C388F5C26FFB}"/>
          </ac:spMkLst>
        </pc:spChg>
        <pc:spChg chg="mod">
          <ac:chgData name="DARSHIT PATEL" userId="3f4d64916798472f" providerId="LiveId" clId="{66A61C3E-A907-4303-844A-C0AA73BFEA9A}" dt="2025-02-22T08:49:53.032" v="760"/>
          <ac:spMkLst>
            <pc:docMk/>
            <pc:sldMk cId="0" sldId="260"/>
            <ac:spMk id="60" creationId="{090393F7-27F3-B00D-F374-1682CFD7D0D4}"/>
          </ac:spMkLst>
        </pc:spChg>
        <pc:spChg chg="mod">
          <ac:chgData name="DARSHIT PATEL" userId="3f4d64916798472f" providerId="LiveId" clId="{66A61C3E-A907-4303-844A-C0AA73BFEA9A}" dt="2025-02-22T08:49:53.032" v="760"/>
          <ac:spMkLst>
            <pc:docMk/>
            <pc:sldMk cId="0" sldId="260"/>
            <ac:spMk id="61" creationId="{D0CBE0B7-8DD4-4BDE-1BD3-29E83A39A8D5}"/>
          </ac:spMkLst>
        </pc:spChg>
        <pc:spChg chg="mod">
          <ac:chgData name="DARSHIT PATEL" userId="3f4d64916798472f" providerId="LiveId" clId="{66A61C3E-A907-4303-844A-C0AA73BFEA9A}" dt="2025-02-22T08:49:53.032" v="760"/>
          <ac:spMkLst>
            <pc:docMk/>
            <pc:sldMk cId="0" sldId="260"/>
            <ac:spMk id="63" creationId="{4B18BB20-2404-4BC2-6A30-ED57601475FA}"/>
          </ac:spMkLst>
        </pc:spChg>
        <pc:spChg chg="mod">
          <ac:chgData name="DARSHIT PATEL" userId="3f4d64916798472f" providerId="LiveId" clId="{66A61C3E-A907-4303-844A-C0AA73BFEA9A}" dt="2025-02-22T08:49:53.032" v="760"/>
          <ac:spMkLst>
            <pc:docMk/>
            <pc:sldMk cId="0" sldId="260"/>
            <ac:spMk id="64" creationId="{1398E3F3-6991-C0A7-901B-EE3081931D5E}"/>
          </ac:spMkLst>
        </pc:spChg>
        <pc:spChg chg="mod">
          <ac:chgData name="DARSHIT PATEL" userId="3f4d64916798472f" providerId="LiveId" clId="{66A61C3E-A907-4303-844A-C0AA73BFEA9A}" dt="2025-02-22T08:49:53.032" v="760"/>
          <ac:spMkLst>
            <pc:docMk/>
            <pc:sldMk cId="0" sldId="260"/>
            <ac:spMk id="66" creationId="{4B56E29E-DC46-E471-DFDD-6AE1EEB5935A}"/>
          </ac:spMkLst>
        </pc:spChg>
        <pc:spChg chg="mod">
          <ac:chgData name="DARSHIT PATEL" userId="3f4d64916798472f" providerId="LiveId" clId="{66A61C3E-A907-4303-844A-C0AA73BFEA9A}" dt="2025-02-22T08:49:53.032" v="760"/>
          <ac:spMkLst>
            <pc:docMk/>
            <pc:sldMk cId="0" sldId="260"/>
            <ac:spMk id="67" creationId="{B7F15FE5-704B-2338-DFAD-866851C81D31}"/>
          </ac:spMkLst>
        </pc:spChg>
        <pc:spChg chg="mod">
          <ac:chgData name="DARSHIT PATEL" userId="3f4d64916798472f" providerId="LiveId" clId="{66A61C3E-A907-4303-844A-C0AA73BFEA9A}" dt="2025-02-22T08:50:01.231" v="761"/>
          <ac:spMkLst>
            <pc:docMk/>
            <pc:sldMk cId="0" sldId="260"/>
            <ac:spMk id="72" creationId="{B80B7DFC-AC71-FC67-70EE-A6A2B3255071}"/>
          </ac:spMkLst>
        </pc:spChg>
        <pc:spChg chg="mod">
          <ac:chgData name="DARSHIT PATEL" userId="3f4d64916798472f" providerId="LiveId" clId="{66A61C3E-A907-4303-844A-C0AA73BFEA9A}" dt="2025-02-22T08:50:01.231" v="761"/>
          <ac:spMkLst>
            <pc:docMk/>
            <pc:sldMk cId="0" sldId="260"/>
            <ac:spMk id="74" creationId="{0C6BAAF6-F373-B05A-7AEC-66ECCB5E49DA}"/>
          </ac:spMkLst>
        </pc:spChg>
        <pc:spChg chg="mod">
          <ac:chgData name="DARSHIT PATEL" userId="3f4d64916798472f" providerId="LiveId" clId="{66A61C3E-A907-4303-844A-C0AA73BFEA9A}" dt="2025-02-22T08:50:01.231" v="761"/>
          <ac:spMkLst>
            <pc:docMk/>
            <pc:sldMk cId="0" sldId="260"/>
            <ac:spMk id="75" creationId="{74299792-C207-1DB1-EC2B-3FC137E118BB}"/>
          </ac:spMkLst>
        </pc:spChg>
        <pc:spChg chg="mod">
          <ac:chgData name="DARSHIT PATEL" userId="3f4d64916798472f" providerId="LiveId" clId="{66A61C3E-A907-4303-844A-C0AA73BFEA9A}" dt="2025-02-22T08:50:01.231" v="761"/>
          <ac:spMkLst>
            <pc:docMk/>
            <pc:sldMk cId="0" sldId="260"/>
            <ac:spMk id="80" creationId="{9DF91E36-FEB7-2E3B-6622-2BBC26DD456C}"/>
          </ac:spMkLst>
        </pc:spChg>
        <pc:spChg chg="mod">
          <ac:chgData name="DARSHIT PATEL" userId="3f4d64916798472f" providerId="LiveId" clId="{66A61C3E-A907-4303-844A-C0AA73BFEA9A}" dt="2025-02-22T08:50:01.231" v="761"/>
          <ac:spMkLst>
            <pc:docMk/>
            <pc:sldMk cId="0" sldId="260"/>
            <ac:spMk id="81" creationId="{0D74084C-197E-CD8E-5D46-47DEFDE7C9E2}"/>
          </ac:spMkLst>
        </pc:spChg>
        <pc:spChg chg="mod">
          <ac:chgData name="DARSHIT PATEL" userId="3f4d64916798472f" providerId="LiveId" clId="{66A61C3E-A907-4303-844A-C0AA73BFEA9A}" dt="2025-02-22T08:50:01.231" v="761"/>
          <ac:spMkLst>
            <pc:docMk/>
            <pc:sldMk cId="0" sldId="260"/>
            <ac:spMk id="83" creationId="{086C25FA-D8DB-53CE-035C-DC043DDA6BAE}"/>
          </ac:spMkLst>
        </pc:spChg>
        <pc:spChg chg="mod">
          <ac:chgData name="DARSHIT PATEL" userId="3f4d64916798472f" providerId="LiveId" clId="{66A61C3E-A907-4303-844A-C0AA73BFEA9A}" dt="2025-02-22T08:50:01.231" v="761"/>
          <ac:spMkLst>
            <pc:docMk/>
            <pc:sldMk cId="0" sldId="260"/>
            <ac:spMk id="87" creationId="{8E536960-0177-1358-0A8E-708B9AE424CB}"/>
          </ac:spMkLst>
        </pc:spChg>
        <pc:spChg chg="mod">
          <ac:chgData name="DARSHIT PATEL" userId="3f4d64916798472f" providerId="LiveId" clId="{66A61C3E-A907-4303-844A-C0AA73BFEA9A}" dt="2025-02-22T08:50:01.231" v="761"/>
          <ac:spMkLst>
            <pc:docMk/>
            <pc:sldMk cId="0" sldId="260"/>
            <ac:spMk id="89" creationId="{2802EDDE-B8CC-95DB-7DB2-834BC208DEC8}"/>
          </ac:spMkLst>
        </pc:spChg>
        <pc:spChg chg="mod">
          <ac:chgData name="DARSHIT PATEL" userId="3f4d64916798472f" providerId="LiveId" clId="{66A61C3E-A907-4303-844A-C0AA73BFEA9A}" dt="2025-02-22T08:50:01.231" v="761"/>
          <ac:spMkLst>
            <pc:docMk/>
            <pc:sldMk cId="0" sldId="260"/>
            <ac:spMk id="90" creationId="{1CC20BAE-11B3-16F2-FB1F-FDBC23C61930}"/>
          </ac:spMkLst>
        </pc:spChg>
        <pc:spChg chg="mod">
          <ac:chgData name="DARSHIT PATEL" userId="3f4d64916798472f" providerId="LiveId" clId="{66A61C3E-A907-4303-844A-C0AA73BFEA9A}" dt="2025-02-22T08:50:01.231" v="761"/>
          <ac:spMkLst>
            <pc:docMk/>
            <pc:sldMk cId="0" sldId="260"/>
            <ac:spMk id="96" creationId="{1DF61F18-8DF9-F972-EC2C-1C813E2A8908}"/>
          </ac:spMkLst>
        </pc:spChg>
        <pc:spChg chg="mod">
          <ac:chgData name="DARSHIT PATEL" userId="3f4d64916798472f" providerId="LiveId" clId="{66A61C3E-A907-4303-844A-C0AA73BFEA9A}" dt="2025-02-22T08:51:35.801" v="795"/>
          <ac:spMkLst>
            <pc:docMk/>
            <pc:sldMk cId="0" sldId="260"/>
            <ac:spMk id="101" creationId="{4E25C8F2-48FE-EC2D-4D95-B7BA1CC772A0}"/>
          </ac:spMkLst>
        </pc:spChg>
        <pc:spChg chg="mod">
          <ac:chgData name="DARSHIT PATEL" userId="3f4d64916798472f" providerId="LiveId" clId="{66A61C3E-A907-4303-844A-C0AA73BFEA9A}" dt="2025-02-22T08:51:35.801" v="795"/>
          <ac:spMkLst>
            <pc:docMk/>
            <pc:sldMk cId="0" sldId="260"/>
            <ac:spMk id="103" creationId="{7C24B147-810C-1AC9-C020-39FB5C8D92DE}"/>
          </ac:spMkLst>
        </pc:spChg>
        <pc:spChg chg="mod">
          <ac:chgData name="DARSHIT PATEL" userId="3f4d64916798472f" providerId="LiveId" clId="{66A61C3E-A907-4303-844A-C0AA73BFEA9A}" dt="2025-02-22T08:51:35.801" v="795"/>
          <ac:spMkLst>
            <pc:docMk/>
            <pc:sldMk cId="0" sldId="260"/>
            <ac:spMk id="104" creationId="{0A1B92E4-DD6B-5208-5056-AEC7694FB664}"/>
          </ac:spMkLst>
        </pc:spChg>
        <pc:spChg chg="mod">
          <ac:chgData name="DARSHIT PATEL" userId="3f4d64916798472f" providerId="LiveId" clId="{66A61C3E-A907-4303-844A-C0AA73BFEA9A}" dt="2025-02-22T08:51:35.801" v="795"/>
          <ac:spMkLst>
            <pc:docMk/>
            <pc:sldMk cId="0" sldId="260"/>
            <ac:spMk id="106" creationId="{773A4EFA-6959-9703-5790-733297659C42}"/>
          </ac:spMkLst>
        </pc:spChg>
        <pc:spChg chg="mod">
          <ac:chgData name="DARSHIT PATEL" userId="3f4d64916798472f" providerId="LiveId" clId="{66A61C3E-A907-4303-844A-C0AA73BFEA9A}" dt="2025-02-22T08:51:35.801" v="795"/>
          <ac:spMkLst>
            <pc:docMk/>
            <pc:sldMk cId="0" sldId="260"/>
            <ac:spMk id="107" creationId="{D60E18D1-BCEB-57EB-2682-6F5A3E0E419B}"/>
          </ac:spMkLst>
        </pc:spChg>
        <pc:spChg chg="mod">
          <ac:chgData name="DARSHIT PATEL" userId="3f4d64916798472f" providerId="LiveId" clId="{66A61C3E-A907-4303-844A-C0AA73BFEA9A}" dt="2025-02-22T08:51:35.801" v="795"/>
          <ac:spMkLst>
            <pc:docMk/>
            <pc:sldMk cId="0" sldId="260"/>
            <ac:spMk id="109" creationId="{BC9442F9-E01B-B13B-CCD2-0FBECAAC3BB8}"/>
          </ac:spMkLst>
        </pc:spChg>
        <pc:spChg chg="mod">
          <ac:chgData name="DARSHIT PATEL" userId="3f4d64916798472f" providerId="LiveId" clId="{66A61C3E-A907-4303-844A-C0AA73BFEA9A}" dt="2025-02-22T08:51:35.801" v="795"/>
          <ac:spMkLst>
            <pc:docMk/>
            <pc:sldMk cId="0" sldId="260"/>
            <ac:spMk id="110" creationId="{ED63DA36-394B-FD97-E754-E8ADEB0A5874}"/>
          </ac:spMkLst>
        </pc:spChg>
        <pc:spChg chg="mod">
          <ac:chgData name="DARSHIT PATEL" userId="3f4d64916798472f" providerId="LiveId" clId="{66A61C3E-A907-4303-844A-C0AA73BFEA9A}" dt="2025-02-22T08:51:51.981" v="800" actId="20577"/>
          <ac:spMkLst>
            <pc:docMk/>
            <pc:sldMk cId="0" sldId="260"/>
            <ac:spMk id="112" creationId="{C82AE592-D982-3D59-6C7C-61B5D68FC506}"/>
          </ac:spMkLst>
        </pc:spChg>
        <pc:spChg chg="mod">
          <ac:chgData name="DARSHIT PATEL" userId="3f4d64916798472f" providerId="LiveId" clId="{66A61C3E-A907-4303-844A-C0AA73BFEA9A}" dt="2025-02-22T08:51:40.477" v="796"/>
          <ac:spMkLst>
            <pc:docMk/>
            <pc:sldMk cId="0" sldId="260"/>
            <ac:spMk id="113" creationId="{9F6902AA-CDF3-88D7-B9E7-4EBF615B1EB2}"/>
          </ac:spMkLst>
        </pc:spChg>
        <pc:spChg chg="mod">
          <ac:chgData name="DARSHIT PATEL" userId="3f4d64916798472f" providerId="LiveId" clId="{66A61C3E-A907-4303-844A-C0AA73BFEA9A}" dt="2025-02-22T08:51:40.477" v="796"/>
          <ac:spMkLst>
            <pc:docMk/>
            <pc:sldMk cId="0" sldId="260"/>
            <ac:spMk id="115" creationId="{1C0CC510-BCD0-3E79-2A23-627B24FB23E8}"/>
          </ac:spMkLst>
        </pc:spChg>
        <pc:spChg chg="mod">
          <ac:chgData name="DARSHIT PATEL" userId="3f4d64916798472f" providerId="LiveId" clId="{66A61C3E-A907-4303-844A-C0AA73BFEA9A}" dt="2025-02-22T08:51:57.412" v="802" actId="20577"/>
          <ac:spMkLst>
            <pc:docMk/>
            <pc:sldMk cId="0" sldId="260"/>
            <ac:spMk id="116" creationId="{7A6BF25B-ABB5-258F-D06A-4E5DC45F9C59}"/>
          </ac:spMkLst>
        </pc:spChg>
        <pc:spChg chg="mod">
          <ac:chgData name="DARSHIT PATEL" userId="3f4d64916798472f" providerId="LiveId" clId="{66A61C3E-A907-4303-844A-C0AA73BFEA9A}" dt="2025-02-22T08:51:40.477" v="796"/>
          <ac:spMkLst>
            <pc:docMk/>
            <pc:sldMk cId="0" sldId="260"/>
            <ac:spMk id="118" creationId="{EA80BD46-FD83-9941-F054-F57D83257BE5}"/>
          </ac:spMkLst>
        </pc:spChg>
        <pc:spChg chg="mod">
          <ac:chgData name="DARSHIT PATEL" userId="3f4d64916798472f" providerId="LiveId" clId="{66A61C3E-A907-4303-844A-C0AA73BFEA9A}" dt="2025-02-22T08:52:13.527" v="810" actId="20577"/>
          <ac:spMkLst>
            <pc:docMk/>
            <pc:sldMk cId="0" sldId="260"/>
            <ac:spMk id="119" creationId="{097F2D30-BFEB-C61A-89A7-C5AF592C03E5}"/>
          </ac:spMkLst>
        </pc:spChg>
        <pc:spChg chg="mod">
          <ac:chgData name="DARSHIT PATEL" userId="3f4d64916798472f" providerId="LiveId" clId="{66A61C3E-A907-4303-844A-C0AA73BFEA9A}" dt="2025-02-22T08:52:16.681" v="811"/>
          <ac:spMkLst>
            <pc:docMk/>
            <pc:sldMk cId="0" sldId="260"/>
            <ac:spMk id="121" creationId="{47B283F5-AD8E-6D37-B593-DC8CD2EA2707}"/>
          </ac:spMkLst>
        </pc:spChg>
        <pc:spChg chg="mod">
          <ac:chgData name="DARSHIT PATEL" userId="3f4d64916798472f" providerId="LiveId" clId="{66A61C3E-A907-4303-844A-C0AA73BFEA9A}" dt="2025-02-22T08:52:16.681" v="811"/>
          <ac:spMkLst>
            <pc:docMk/>
            <pc:sldMk cId="0" sldId="260"/>
            <ac:spMk id="122" creationId="{F375B00C-D7B2-CAFD-923E-9C35869216EC}"/>
          </ac:spMkLst>
        </pc:spChg>
        <pc:spChg chg="mod">
          <ac:chgData name="DARSHIT PATEL" userId="3f4d64916798472f" providerId="LiveId" clId="{66A61C3E-A907-4303-844A-C0AA73BFEA9A}" dt="2025-02-22T08:52:16.681" v="811"/>
          <ac:spMkLst>
            <pc:docMk/>
            <pc:sldMk cId="0" sldId="260"/>
            <ac:spMk id="124" creationId="{D04C66BD-6E9C-76A1-3089-81CEB45537A0}"/>
          </ac:spMkLst>
        </pc:spChg>
        <pc:spChg chg="mod">
          <ac:chgData name="DARSHIT PATEL" userId="3f4d64916798472f" providerId="LiveId" clId="{66A61C3E-A907-4303-844A-C0AA73BFEA9A}" dt="2025-02-22T08:52:16.681" v="811"/>
          <ac:spMkLst>
            <pc:docMk/>
            <pc:sldMk cId="0" sldId="260"/>
            <ac:spMk id="125" creationId="{BD0A5752-36DC-FB66-BE83-9CD5FA1C952B}"/>
          </ac:spMkLst>
        </pc:spChg>
        <pc:spChg chg="mod">
          <ac:chgData name="DARSHIT PATEL" userId="3f4d64916798472f" providerId="LiveId" clId="{66A61C3E-A907-4303-844A-C0AA73BFEA9A}" dt="2025-02-22T08:52:16.681" v="811"/>
          <ac:spMkLst>
            <pc:docMk/>
            <pc:sldMk cId="0" sldId="260"/>
            <ac:spMk id="127" creationId="{108E7C73-0674-CF0B-159D-953AF4A863D7}"/>
          </ac:spMkLst>
        </pc:spChg>
        <pc:spChg chg="mod">
          <ac:chgData name="DARSHIT PATEL" userId="3f4d64916798472f" providerId="LiveId" clId="{66A61C3E-A907-4303-844A-C0AA73BFEA9A}" dt="2025-02-22T08:52:16.681" v="811"/>
          <ac:spMkLst>
            <pc:docMk/>
            <pc:sldMk cId="0" sldId="260"/>
            <ac:spMk id="128" creationId="{6C6D5154-FCEB-2C0B-2883-ACE8FCD4D19B}"/>
          </ac:spMkLst>
        </pc:spChg>
        <pc:spChg chg="mod">
          <ac:chgData name="DARSHIT PATEL" userId="3f4d64916798472f" providerId="LiveId" clId="{66A61C3E-A907-4303-844A-C0AA73BFEA9A}" dt="2025-02-22T08:52:38.069" v="817" actId="571"/>
          <ac:spMkLst>
            <pc:docMk/>
            <pc:sldMk cId="0" sldId="260"/>
            <ac:spMk id="130" creationId="{3F7F16D8-3C1A-0CEF-2514-B569300E5FE3}"/>
          </ac:spMkLst>
        </pc:spChg>
        <pc:spChg chg="mod">
          <ac:chgData name="DARSHIT PATEL" userId="3f4d64916798472f" providerId="LiveId" clId="{66A61C3E-A907-4303-844A-C0AA73BFEA9A}" dt="2025-02-22T08:52:38.069" v="817" actId="571"/>
          <ac:spMkLst>
            <pc:docMk/>
            <pc:sldMk cId="0" sldId="260"/>
            <ac:spMk id="131" creationId="{C3ED25CE-F5F9-19F1-7F39-9662B21CDAA4}"/>
          </ac:spMkLst>
        </pc:spChg>
        <pc:spChg chg="mod">
          <ac:chgData name="DARSHIT PATEL" userId="3f4d64916798472f" providerId="LiveId" clId="{66A61C3E-A907-4303-844A-C0AA73BFEA9A}" dt="2025-02-22T08:52:38.069" v="817" actId="571"/>
          <ac:spMkLst>
            <pc:docMk/>
            <pc:sldMk cId="0" sldId="260"/>
            <ac:spMk id="133" creationId="{A4AF26D6-B0D3-4E91-8F07-19C111ED94F6}"/>
          </ac:spMkLst>
        </pc:spChg>
        <pc:spChg chg="mod">
          <ac:chgData name="DARSHIT PATEL" userId="3f4d64916798472f" providerId="LiveId" clId="{66A61C3E-A907-4303-844A-C0AA73BFEA9A}" dt="2025-02-22T08:52:38.069" v="817" actId="571"/>
          <ac:spMkLst>
            <pc:docMk/>
            <pc:sldMk cId="0" sldId="260"/>
            <ac:spMk id="134" creationId="{71B9BA91-76EF-08EC-3A8C-4576010C7204}"/>
          </ac:spMkLst>
        </pc:spChg>
        <pc:spChg chg="mod">
          <ac:chgData name="DARSHIT PATEL" userId="3f4d64916798472f" providerId="LiveId" clId="{66A61C3E-A907-4303-844A-C0AA73BFEA9A}" dt="2025-02-22T08:52:57.558" v="820"/>
          <ac:spMkLst>
            <pc:docMk/>
            <pc:sldMk cId="0" sldId="260"/>
            <ac:spMk id="136" creationId="{747CE2F1-36CD-6527-A8CA-2BFBCA0FFF8A}"/>
          </ac:spMkLst>
        </pc:spChg>
        <pc:spChg chg="mod">
          <ac:chgData name="DARSHIT PATEL" userId="3f4d64916798472f" providerId="LiveId" clId="{66A61C3E-A907-4303-844A-C0AA73BFEA9A}" dt="2025-02-22T08:52:57.558" v="820"/>
          <ac:spMkLst>
            <pc:docMk/>
            <pc:sldMk cId="0" sldId="260"/>
            <ac:spMk id="137" creationId="{153C9802-C007-8BB1-018C-C85BE4B9069B}"/>
          </ac:spMkLst>
        </pc:spChg>
        <pc:spChg chg="mod">
          <ac:chgData name="DARSHIT PATEL" userId="3f4d64916798472f" providerId="LiveId" clId="{66A61C3E-A907-4303-844A-C0AA73BFEA9A}" dt="2025-02-22T08:52:57.558" v="820"/>
          <ac:spMkLst>
            <pc:docMk/>
            <pc:sldMk cId="0" sldId="260"/>
            <ac:spMk id="139" creationId="{21F2F145-319B-AE33-3B99-D7A6DBB35C18}"/>
          </ac:spMkLst>
        </pc:spChg>
        <pc:spChg chg="mod">
          <ac:chgData name="DARSHIT PATEL" userId="3f4d64916798472f" providerId="LiveId" clId="{66A61C3E-A907-4303-844A-C0AA73BFEA9A}" dt="2025-02-22T08:52:57.558" v="820"/>
          <ac:spMkLst>
            <pc:docMk/>
            <pc:sldMk cId="0" sldId="260"/>
            <ac:spMk id="140" creationId="{739403F3-9C70-199A-DA3D-73A1A0A61D1A}"/>
          </ac:spMkLst>
        </pc:spChg>
        <pc:spChg chg="mod">
          <ac:chgData name="DARSHIT PATEL" userId="3f4d64916798472f" providerId="LiveId" clId="{66A61C3E-A907-4303-844A-C0AA73BFEA9A}" dt="2025-02-22T08:52:57.558" v="820"/>
          <ac:spMkLst>
            <pc:docMk/>
            <pc:sldMk cId="0" sldId="260"/>
            <ac:spMk id="142" creationId="{D5D57CDF-B496-228A-3BF9-D5AF73E1182C}"/>
          </ac:spMkLst>
        </pc:spChg>
        <pc:spChg chg="mod">
          <ac:chgData name="DARSHIT PATEL" userId="3f4d64916798472f" providerId="LiveId" clId="{66A61C3E-A907-4303-844A-C0AA73BFEA9A}" dt="2025-02-22T08:54:39.626" v="850" actId="20577"/>
          <ac:spMkLst>
            <pc:docMk/>
            <pc:sldMk cId="0" sldId="260"/>
            <ac:spMk id="143" creationId="{F6E931CD-E451-05A2-4FF9-C95131AA7128}"/>
          </ac:spMkLst>
        </pc:spChg>
        <pc:grpChg chg="mod">
          <ac:chgData name="DARSHIT PATEL" userId="3f4d64916798472f" providerId="LiveId" clId="{66A61C3E-A907-4303-844A-C0AA73BFEA9A}" dt="2025-02-22T08:51:01.819" v="770" actId="1076"/>
          <ac:grpSpMkLst>
            <pc:docMk/>
            <pc:sldMk cId="0" sldId="260"/>
            <ac:grpSpMk id="2" creationId="{00000000-0000-0000-0000-000000000000}"/>
          </ac:grpSpMkLst>
        </pc:grpChg>
        <pc:grpChg chg="add del mod">
          <ac:chgData name="DARSHIT PATEL" userId="3f4d64916798472f" providerId="LiveId" clId="{66A61C3E-A907-4303-844A-C0AA73BFEA9A}" dt="2025-02-22T08:54:37.454" v="848" actId="1076"/>
          <ac:grpSpMkLst>
            <pc:docMk/>
            <pc:sldMk cId="0" sldId="260"/>
            <ac:grpSpMk id="4" creationId="{00000000-0000-0000-0000-000000000000}"/>
          </ac:grpSpMkLst>
        </pc:grpChg>
        <pc:grpChg chg="add del">
          <ac:chgData name="DARSHIT PATEL" userId="3f4d64916798472f" providerId="LiveId" clId="{66A61C3E-A907-4303-844A-C0AA73BFEA9A}" dt="2025-02-22T08:51:02.152" v="771" actId="478"/>
          <ac:grpSpMkLst>
            <pc:docMk/>
            <pc:sldMk cId="0" sldId="260"/>
            <ac:grpSpMk id="7" creationId="{00000000-0000-0000-0000-000000000000}"/>
          </ac:grpSpMkLst>
        </pc:grpChg>
        <pc:grpChg chg="add del mod">
          <ac:chgData name="DARSHIT PATEL" userId="3f4d64916798472f" providerId="LiveId" clId="{66A61C3E-A907-4303-844A-C0AA73BFEA9A}" dt="2025-02-22T08:54:50.540" v="856" actId="1035"/>
          <ac:grpSpMkLst>
            <pc:docMk/>
            <pc:sldMk cId="0" sldId="260"/>
            <ac:grpSpMk id="10" creationId="{00000000-0000-0000-0000-000000000000}"/>
          </ac:grpSpMkLst>
        </pc:grpChg>
        <pc:grpChg chg="add del mod">
          <ac:chgData name="DARSHIT PATEL" userId="3f4d64916798472f" providerId="LiveId" clId="{66A61C3E-A907-4303-844A-C0AA73BFEA9A}" dt="2025-02-22T08:54:50.540" v="856" actId="1035"/>
          <ac:grpSpMkLst>
            <pc:docMk/>
            <pc:sldMk cId="0" sldId="260"/>
            <ac:grpSpMk id="13" creationId="{00000000-0000-0000-0000-000000000000}"/>
          </ac:grpSpMkLst>
        </pc:grpChg>
        <pc:grpChg chg="add del mod">
          <ac:chgData name="DARSHIT PATEL" userId="3f4d64916798472f" providerId="LiveId" clId="{66A61C3E-A907-4303-844A-C0AA73BFEA9A}" dt="2025-02-22T08:54:50.540" v="856" actId="1035"/>
          <ac:grpSpMkLst>
            <pc:docMk/>
            <pc:sldMk cId="0" sldId="260"/>
            <ac:grpSpMk id="16" creationId="{00000000-0000-0000-0000-000000000000}"/>
          </ac:grpSpMkLst>
        </pc:grpChg>
        <pc:grpChg chg="add del">
          <ac:chgData name="DARSHIT PATEL" userId="3f4d64916798472f" providerId="LiveId" clId="{66A61C3E-A907-4303-844A-C0AA73BFEA9A}" dt="2025-02-22T08:51:04.532" v="781" actId="478"/>
          <ac:grpSpMkLst>
            <pc:docMk/>
            <pc:sldMk cId="0" sldId="260"/>
            <ac:grpSpMk id="19" creationId="{00000000-0000-0000-0000-000000000000}"/>
          </ac:grpSpMkLst>
        </pc:grpChg>
        <pc:grpChg chg="add del">
          <ac:chgData name="DARSHIT PATEL" userId="3f4d64916798472f" providerId="LiveId" clId="{66A61C3E-A907-4303-844A-C0AA73BFEA9A}" dt="2025-02-22T08:51:04.350" v="780" actId="478"/>
          <ac:grpSpMkLst>
            <pc:docMk/>
            <pc:sldMk cId="0" sldId="260"/>
            <ac:grpSpMk id="22" creationId="{00000000-0000-0000-0000-000000000000}"/>
          </ac:grpSpMkLst>
        </pc:grpChg>
        <pc:grpChg chg="add del">
          <ac:chgData name="DARSHIT PATEL" userId="3f4d64916798472f" providerId="LiveId" clId="{66A61C3E-A907-4303-844A-C0AA73BFEA9A}" dt="2025-02-22T08:51:04.532" v="781" actId="478"/>
          <ac:grpSpMkLst>
            <pc:docMk/>
            <pc:sldMk cId="0" sldId="260"/>
            <ac:grpSpMk id="25" creationId="{00000000-0000-0000-0000-000000000000}"/>
          </ac:grpSpMkLst>
        </pc:grpChg>
        <pc:grpChg chg="add mod">
          <ac:chgData name="DARSHIT PATEL" userId="3f4d64916798472f" providerId="LiveId" clId="{66A61C3E-A907-4303-844A-C0AA73BFEA9A}" dt="2025-02-22T08:47:33.521" v="689" actId="1076"/>
          <ac:grpSpMkLst>
            <pc:docMk/>
            <pc:sldMk cId="0" sldId="260"/>
            <ac:grpSpMk id="30" creationId="{BFA303E5-5627-7B2C-FD13-9E8E14C29D0C}"/>
          </ac:grpSpMkLst>
        </pc:grpChg>
        <pc:grpChg chg="add mod">
          <ac:chgData name="DARSHIT PATEL" userId="3f4d64916798472f" providerId="LiveId" clId="{66A61C3E-A907-4303-844A-C0AA73BFEA9A}" dt="2025-02-22T08:47:33.521" v="689" actId="1076"/>
          <ac:grpSpMkLst>
            <pc:docMk/>
            <pc:sldMk cId="0" sldId="260"/>
            <ac:grpSpMk id="33" creationId="{C5DEA1AC-28CF-543F-00EB-D1BD90DD83C2}"/>
          </ac:grpSpMkLst>
        </pc:grpChg>
        <pc:grpChg chg="add mod">
          <ac:chgData name="DARSHIT PATEL" userId="3f4d64916798472f" providerId="LiveId" clId="{66A61C3E-A907-4303-844A-C0AA73BFEA9A}" dt="2025-02-22T08:46:33.046" v="665"/>
          <ac:grpSpMkLst>
            <pc:docMk/>
            <pc:sldMk cId="0" sldId="260"/>
            <ac:grpSpMk id="36" creationId="{30956413-95DC-F200-352C-06597AB74EFB}"/>
          </ac:grpSpMkLst>
        </pc:grpChg>
        <pc:grpChg chg="add mod">
          <ac:chgData name="DARSHIT PATEL" userId="3f4d64916798472f" providerId="LiveId" clId="{66A61C3E-A907-4303-844A-C0AA73BFEA9A}" dt="2025-02-22T08:49:04.614" v="755" actId="1076"/>
          <ac:grpSpMkLst>
            <pc:docMk/>
            <pc:sldMk cId="0" sldId="260"/>
            <ac:grpSpMk id="39" creationId="{AF2BAB29-86BE-7499-52FC-7FFB13AE08B1}"/>
          </ac:grpSpMkLst>
        </pc:grpChg>
        <pc:grpChg chg="add mod">
          <ac:chgData name="DARSHIT PATEL" userId="3f4d64916798472f" providerId="LiveId" clId="{66A61C3E-A907-4303-844A-C0AA73BFEA9A}" dt="2025-02-22T08:51:35.801" v="795"/>
          <ac:grpSpMkLst>
            <pc:docMk/>
            <pc:sldMk cId="0" sldId="260"/>
            <ac:grpSpMk id="100" creationId="{13EB2981-8DEF-367B-9CCF-C61D32B2FA14}"/>
          </ac:grpSpMkLst>
        </pc:grpChg>
        <pc:grpChg chg="add mod">
          <ac:chgData name="DARSHIT PATEL" userId="3f4d64916798472f" providerId="LiveId" clId="{66A61C3E-A907-4303-844A-C0AA73BFEA9A}" dt="2025-02-22T08:51:35.801" v="795"/>
          <ac:grpSpMkLst>
            <pc:docMk/>
            <pc:sldMk cId="0" sldId="260"/>
            <ac:grpSpMk id="102" creationId="{3B3DFB05-B05B-AD5A-E76C-241C1F66AA21}"/>
          </ac:grpSpMkLst>
        </pc:grpChg>
        <pc:grpChg chg="add mod">
          <ac:chgData name="DARSHIT PATEL" userId="3f4d64916798472f" providerId="LiveId" clId="{66A61C3E-A907-4303-844A-C0AA73BFEA9A}" dt="2025-02-22T08:51:35.801" v="795"/>
          <ac:grpSpMkLst>
            <pc:docMk/>
            <pc:sldMk cId="0" sldId="260"/>
            <ac:grpSpMk id="105" creationId="{F71ED8E2-E613-91C2-15B8-BAB0CC61967B}"/>
          </ac:grpSpMkLst>
        </pc:grpChg>
        <pc:grpChg chg="add mod">
          <ac:chgData name="DARSHIT PATEL" userId="3f4d64916798472f" providerId="LiveId" clId="{66A61C3E-A907-4303-844A-C0AA73BFEA9A}" dt="2025-02-22T08:55:00.485" v="858" actId="1035"/>
          <ac:grpSpMkLst>
            <pc:docMk/>
            <pc:sldMk cId="0" sldId="260"/>
            <ac:grpSpMk id="111" creationId="{A5E2B9B7-A295-F2E5-9125-DC9CCF607A01}"/>
          </ac:grpSpMkLst>
        </pc:grpChg>
        <pc:grpChg chg="add mod">
          <ac:chgData name="DARSHIT PATEL" userId="3f4d64916798472f" providerId="LiveId" clId="{66A61C3E-A907-4303-844A-C0AA73BFEA9A}" dt="2025-02-22T08:55:00.485" v="858" actId="1035"/>
          <ac:grpSpMkLst>
            <pc:docMk/>
            <pc:sldMk cId="0" sldId="260"/>
            <ac:grpSpMk id="114" creationId="{5621BF94-3C29-0613-D62A-3360005D3EBC}"/>
          </ac:grpSpMkLst>
        </pc:grpChg>
        <pc:grpChg chg="add mod">
          <ac:chgData name="DARSHIT PATEL" userId="3f4d64916798472f" providerId="LiveId" clId="{66A61C3E-A907-4303-844A-C0AA73BFEA9A}" dt="2025-02-22T08:55:00.485" v="858" actId="1035"/>
          <ac:grpSpMkLst>
            <pc:docMk/>
            <pc:sldMk cId="0" sldId="260"/>
            <ac:grpSpMk id="117" creationId="{9A983785-CE1F-2A9C-335E-6363700C92EB}"/>
          </ac:grpSpMkLst>
        </pc:grpChg>
        <pc:grpChg chg="add mod">
          <ac:chgData name="DARSHIT PATEL" userId="3f4d64916798472f" providerId="LiveId" clId="{66A61C3E-A907-4303-844A-C0AA73BFEA9A}" dt="2025-02-22T08:52:54.814" v="819" actId="1076"/>
          <ac:grpSpMkLst>
            <pc:docMk/>
            <pc:sldMk cId="0" sldId="260"/>
            <ac:grpSpMk id="120" creationId="{B280123A-1835-1BC3-3917-19EFC6FEE8BA}"/>
          </ac:grpSpMkLst>
        </pc:grpChg>
        <pc:grpChg chg="add mod">
          <ac:chgData name="DARSHIT PATEL" userId="3f4d64916798472f" providerId="LiveId" clId="{66A61C3E-A907-4303-844A-C0AA73BFEA9A}" dt="2025-02-22T08:52:54.814" v="819" actId="1076"/>
          <ac:grpSpMkLst>
            <pc:docMk/>
            <pc:sldMk cId="0" sldId="260"/>
            <ac:grpSpMk id="123" creationId="{60598CF0-C45F-78E5-49F2-BAF3C121BAB1}"/>
          </ac:grpSpMkLst>
        </pc:grpChg>
        <pc:grpChg chg="add mod">
          <ac:chgData name="DARSHIT PATEL" userId="3f4d64916798472f" providerId="LiveId" clId="{66A61C3E-A907-4303-844A-C0AA73BFEA9A}" dt="2025-02-22T08:52:54.814" v="819" actId="1076"/>
          <ac:grpSpMkLst>
            <pc:docMk/>
            <pc:sldMk cId="0" sldId="260"/>
            <ac:grpSpMk id="126" creationId="{3789818A-A9A8-222C-13CE-C1126CD773BB}"/>
          </ac:grpSpMkLst>
        </pc:grpChg>
        <pc:grpChg chg="add mod">
          <ac:chgData name="DARSHIT PATEL" userId="3f4d64916798472f" providerId="LiveId" clId="{66A61C3E-A907-4303-844A-C0AA73BFEA9A}" dt="2025-02-22T08:52:38.069" v="817" actId="571"/>
          <ac:grpSpMkLst>
            <pc:docMk/>
            <pc:sldMk cId="0" sldId="260"/>
            <ac:grpSpMk id="129" creationId="{D2FB1CE5-EF66-AEAC-1EE5-F5D11B0F50D5}"/>
          </ac:grpSpMkLst>
        </pc:grpChg>
        <pc:grpChg chg="add mod">
          <ac:chgData name="DARSHIT PATEL" userId="3f4d64916798472f" providerId="LiveId" clId="{66A61C3E-A907-4303-844A-C0AA73BFEA9A}" dt="2025-02-22T08:52:38.069" v="817" actId="571"/>
          <ac:grpSpMkLst>
            <pc:docMk/>
            <pc:sldMk cId="0" sldId="260"/>
            <ac:grpSpMk id="132" creationId="{8187F607-4759-4B0A-D4D6-EAA20C66401C}"/>
          </ac:grpSpMkLst>
        </pc:grpChg>
        <pc:grpChg chg="add mod">
          <ac:chgData name="DARSHIT PATEL" userId="3f4d64916798472f" providerId="LiveId" clId="{66A61C3E-A907-4303-844A-C0AA73BFEA9A}" dt="2025-02-22T08:53:08.688" v="821" actId="1076"/>
          <ac:grpSpMkLst>
            <pc:docMk/>
            <pc:sldMk cId="0" sldId="260"/>
            <ac:grpSpMk id="135" creationId="{6A4F7AD4-483C-27EE-5D24-5060D8889575}"/>
          </ac:grpSpMkLst>
        </pc:grpChg>
        <pc:grpChg chg="add mod">
          <ac:chgData name="DARSHIT PATEL" userId="3f4d64916798472f" providerId="LiveId" clId="{66A61C3E-A907-4303-844A-C0AA73BFEA9A}" dt="2025-02-22T08:53:08.688" v="821" actId="1076"/>
          <ac:grpSpMkLst>
            <pc:docMk/>
            <pc:sldMk cId="0" sldId="260"/>
            <ac:grpSpMk id="138" creationId="{46221C55-FFDB-1ED0-C995-FAD0EC562317}"/>
          </ac:grpSpMkLst>
        </pc:grpChg>
        <pc:grpChg chg="add mod">
          <ac:chgData name="DARSHIT PATEL" userId="3f4d64916798472f" providerId="LiveId" clId="{66A61C3E-A907-4303-844A-C0AA73BFEA9A}" dt="2025-02-22T08:53:08.688" v="821" actId="1076"/>
          <ac:grpSpMkLst>
            <pc:docMk/>
            <pc:sldMk cId="0" sldId="260"/>
            <ac:grpSpMk id="141" creationId="{8C101040-769E-2983-0ABA-AD5BF5943CCA}"/>
          </ac:grpSpMkLst>
        </pc:grpChg>
        <pc:picChg chg="add del mod">
          <ac:chgData name="DARSHIT PATEL" userId="3f4d64916798472f" providerId="LiveId" clId="{66A61C3E-A907-4303-844A-C0AA73BFEA9A}" dt="2025-02-21T17:02:22.388" v="30" actId="1038"/>
          <ac:picMkLst>
            <pc:docMk/>
            <pc:sldMk cId="0" sldId="260"/>
            <ac:picMk id="28" creationId="{A99DD347-6098-82B9-C619-F84366349691}"/>
          </ac:picMkLst>
        </pc:picChg>
        <pc:picChg chg="add del mod">
          <ac:chgData name="DARSHIT PATEL" userId="3f4d64916798472f" providerId="LiveId" clId="{66A61C3E-A907-4303-844A-C0AA73BFEA9A}" dt="2025-02-21T17:02:22.388" v="30" actId="1038"/>
          <ac:picMkLst>
            <pc:docMk/>
            <pc:sldMk cId="0" sldId="260"/>
            <ac:picMk id="29" creationId="{68D7CF81-D51A-DB0E-5622-1630C2CDA4F4}"/>
          </ac:picMkLst>
        </pc:picChg>
      </pc:sldChg>
      <pc:sldChg chg="addSp modSp mod modAnim modNotes">
        <pc:chgData name="DARSHIT PATEL" userId="3f4d64916798472f" providerId="LiveId" clId="{66A61C3E-A907-4303-844A-C0AA73BFEA9A}" dt="2025-02-22T08:49:18.559" v="757" actId="1076"/>
        <pc:sldMkLst>
          <pc:docMk/>
          <pc:sldMk cId="0" sldId="261"/>
        </pc:sldMkLst>
        <pc:grpChg chg="mod">
          <ac:chgData name="DARSHIT PATEL" userId="3f4d64916798472f" providerId="LiveId" clId="{66A61C3E-A907-4303-844A-C0AA73BFEA9A}" dt="2025-02-22T08:49:18.559" v="757" actId="1076"/>
          <ac:grpSpMkLst>
            <pc:docMk/>
            <pc:sldMk cId="0" sldId="261"/>
            <ac:grpSpMk id="4" creationId="{00000000-0000-0000-0000-000000000000}"/>
          </ac:grpSpMkLst>
        </pc:grpChg>
        <pc:picChg chg="add mod">
          <ac:chgData name="DARSHIT PATEL" userId="3f4d64916798472f" providerId="LiveId" clId="{66A61C3E-A907-4303-844A-C0AA73BFEA9A}" dt="2025-02-21T17:01:21.935" v="13"/>
          <ac:picMkLst>
            <pc:docMk/>
            <pc:sldMk cId="0" sldId="261"/>
            <ac:picMk id="45" creationId="{9C8FF49E-987F-12E7-53BE-7AF94D6D5EDA}"/>
          </ac:picMkLst>
        </pc:picChg>
        <pc:picChg chg="add mod">
          <ac:chgData name="DARSHIT PATEL" userId="3f4d64916798472f" providerId="LiveId" clId="{66A61C3E-A907-4303-844A-C0AA73BFEA9A}" dt="2025-02-21T17:01:21.935" v="13"/>
          <ac:picMkLst>
            <pc:docMk/>
            <pc:sldMk cId="0" sldId="261"/>
            <ac:picMk id="46" creationId="{27693D00-74D2-BCE5-5F9C-88C8BEF3AFD6}"/>
          </ac:picMkLst>
        </pc:picChg>
      </pc:sldChg>
      <pc:sldChg chg="addSp modSp mod modAnim modNotes">
        <pc:chgData name="DARSHIT PATEL" userId="3f4d64916798472f" providerId="LiveId" clId="{66A61C3E-A907-4303-844A-C0AA73BFEA9A}" dt="2025-02-22T06:56:11.990" v="70" actId="1076"/>
        <pc:sldMkLst>
          <pc:docMk/>
          <pc:sldMk cId="0" sldId="262"/>
        </pc:sldMkLst>
        <pc:spChg chg="mod">
          <ac:chgData name="DARSHIT PATEL" userId="3f4d64916798472f" providerId="LiveId" clId="{66A61C3E-A907-4303-844A-C0AA73BFEA9A}" dt="2025-02-22T06:53:54.362" v="61" actId="20577"/>
          <ac:spMkLst>
            <pc:docMk/>
            <pc:sldMk cId="0" sldId="262"/>
            <ac:spMk id="5" creationId="{00000000-0000-0000-0000-000000000000}"/>
          </ac:spMkLst>
        </pc:spChg>
        <pc:grpChg chg="mod">
          <ac:chgData name="DARSHIT PATEL" userId="3f4d64916798472f" providerId="LiveId" clId="{66A61C3E-A907-4303-844A-C0AA73BFEA9A}" dt="2025-02-22T06:56:11.990" v="70" actId="1076"/>
          <ac:grpSpMkLst>
            <pc:docMk/>
            <pc:sldMk cId="0" sldId="262"/>
            <ac:grpSpMk id="4" creationId="{00000000-0000-0000-0000-000000000000}"/>
          </ac:grpSpMkLst>
        </pc:grpChg>
        <pc:picChg chg="add mod">
          <ac:chgData name="DARSHIT PATEL" userId="3f4d64916798472f" providerId="LiveId" clId="{66A61C3E-A907-4303-844A-C0AA73BFEA9A}" dt="2025-02-21T17:01:24.069" v="14"/>
          <ac:picMkLst>
            <pc:docMk/>
            <pc:sldMk cId="0" sldId="262"/>
            <ac:picMk id="14" creationId="{679D5075-1EB6-6A1F-A60C-0F4F60347D40}"/>
          </ac:picMkLst>
        </pc:picChg>
        <pc:picChg chg="add mod">
          <ac:chgData name="DARSHIT PATEL" userId="3f4d64916798472f" providerId="LiveId" clId="{66A61C3E-A907-4303-844A-C0AA73BFEA9A}" dt="2025-02-21T17:01:24.069" v="14"/>
          <ac:picMkLst>
            <pc:docMk/>
            <pc:sldMk cId="0" sldId="262"/>
            <ac:picMk id="15" creationId="{26BA2D68-80AA-486F-0602-7B1233052FF1}"/>
          </ac:picMkLst>
        </pc:picChg>
      </pc:sldChg>
      <pc:sldChg chg="addSp delSp modSp new mod ord setBg modClrScheme modAnim chgLayout">
        <pc:chgData name="DARSHIT PATEL" userId="3f4d64916798472f" providerId="LiveId" clId="{66A61C3E-A907-4303-844A-C0AA73BFEA9A}" dt="2025-02-22T06:55:26.752" v="69"/>
        <pc:sldMkLst>
          <pc:docMk/>
          <pc:sldMk cId="781752365" sldId="263"/>
        </pc:sldMkLst>
        <pc:spChg chg="mod">
          <ac:chgData name="DARSHIT PATEL" userId="3f4d64916798472f" providerId="LiveId" clId="{66A61C3E-A907-4303-844A-C0AA73BFEA9A}" dt="2025-02-22T06:48:02.921" v="35"/>
          <ac:spMkLst>
            <pc:docMk/>
            <pc:sldMk cId="781752365" sldId="263"/>
            <ac:spMk id="3" creationId="{7CAE3C31-3504-967B-5111-3897FA0F2FF5}"/>
          </ac:spMkLst>
        </pc:spChg>
        <pc:spChg chg="mod">
          <ac:chgData name="DARSHIT PATEL" userId="3f4d64916798472f" providerId="LiveId" clId="{66A61C3E-A907-4303-844A-C0AA73BFEA9A}" dt="2025-02-22T06:48:04.512" v="36"/>
          <ac:spMkLst>
            <pc:docMk/>
            <pc:sldMk cId="781752365" sldId="263"/>
            <ac:spMk id="5" creationId="{3B1DCB53-CD97-188C-8969-163CBEC32D67}"/>
          </ac:spMkLst>
        </pc:spChg>
        <pc:spChg chg="add mod">
          <ac:chgData name="DARSHIT PATEL" userId="3f4d64916798472f" providerId="LiveId" clId="{66A61C3E-A907-4303-844A-C0AA73BFEA9A}" dt="2025-02-22T06:50:37.471" v="50" actId="207"/>
          <ac:spMkLst>
            <pc:docMk/>
            <pc:sldMk cId="781752365" sldId="263"/>
            <ac:spMk id="7" creationId="{61617C71-8312-CA6C-8EA6-F522E0B8580D}"/>
          </ac:spMkLst>
        </pc:spChg>
        <pc:spChg chg="add del mod ord">
          <ac:chgData name="DARSHIT PATEL" userId="3f4d64916798472f" providerId="LiveId" clId="{66A61C3E-A907-4303-844A-C0AA73BFEA9A}" dt="2025-02-22T06:49:53.692" v="48" actId="700"/>
          <ac:spMkLst>
            <pc:docMk/>
            <pc:sldMk cId="781752365" sldId="263"/>
            <ac:spMk id="8" creationId="{9DECADA3-8C89-7D18-6F5E-ACAB159B7AAE}"/>
          </ac:spMkLst>
        </pc:spChg>
        <pc:spChg chg="add del mod ord">
          <ac:chgData name="DARSHIT PATEL" userId="3f4d64916798472f" providerId="LiveId" clId="{66A61C3E-A907-4303-844A-C0AA73BFEA9A}" dt="2025-02-22T06:49:53.692" v="48" actId="700"/>
          <ac:spMkLst>
            <pc:docMk/>
            <pc:sldMk cId="781752365" sldId="263"/>
            <ac:spMk id="9" creationId="{21D08CA9-9E8C-FCD2-C636-045D2F2DEB22}"/>
          </ac:spMkLst>
        </pc:spChg>
        <pc:grpChg chg="add mod">
          <ac:chgData name="DARSHIT PATEL" userId="3f4d64916798472f" providerId="LiveId" clId="{66A61C3E-A907-4303-844A-C0AA73BFEA9A}" dt="2025-02-22T06:48:02.921" v="35"/>
          <ac:grpSpMkLst>
            <pc:docMk/>
            <pc:sldMk cId="781752365" sldId="263"/>
            <ac:grpSpMk id="2" creationId="{96064922-EE73-0366-2557-12248DB69CBF}"/>
          </ac:grpSpMkLst>
        </pc:grpChg>
        <pc:grpChg chg="add mod">
          <ac:chgData name="DARSHIT PATEL" userId="3f4d64916798472f" providerId="LiveId" clId="{66A61C3E-A907-4303-844A-C0AA73BFEA9A}" dt="2025-02-22T06:48:04.512" v="36"/>
          <ac:grpSpMkLst>
            <pc:docMk/>
            <pc:sldMk cId="781752365" sldId="263"/>
            <ac:grpSpMk id="4" creationId="{E3E4C9E7-E02A-ACB5-C9CF-448A7881873E}"/>
          </ac:grpSpMkLst>
        </pc:grpChg>
        <pc:picChg chg="add mod">
          <ac:chgData name="DARSHIT PATEL" userId="3f4d64916798472f" providerId="LiveId" clId="{66A61C3E-A907-4303-844A-C0AA73BFEA9A}" dt="2025-02-22T06:51:16.990" v="51"/>
          <ac:picMkLst>
            <pc:docMk/>
            <pc:sldMk cId="781752365" sldId="263"/>
            <ac:picMk id="10" creationId="{C62EC85D-BC28-E4C2-BD11-2E174D681880}"/>
          </ac:picMkLst>
        </pc:picChg>
        <pc:picChg chg="add mod">
          <ac:chgData name="DARSHIT PATEL" userId="3f4d64916798472f" providerId="LiveId" clId="{66A61C3E-A907-4303-844A-C0AA73BFEA9A}" dt="2025-02-22T06:51:16.990" v="51"/>
          <ac:picMkLst>
            <pc:docMk/>
            <pc:sldMk cId="781752365" sldId="263"/>
            <ac:picMk id="11" creationId="{1967CA0F-DD9C-879B-EC67-A3949BA62B17}"/>
          </ac:picMkLst>
        </pc:picChg>
      </pc:sldChg>
      <pc:sldChg chg="addSp delSp new add del mod">
        <pc:chgData name="DARSHIT PATEL" userId="3f4d64916798472f" providerId="LiveId" clId="{66A61C3E-A907-4303-844A-C0AA73BFEA9A}" dt="2025-02-22T08:51:03.393" v="774" actId="680"/>
        <pc:sldMkLst>
          <pc:docMk/>
          <pc:sldMk cId="1862732516" sldId="264"/>
        </pc:sldMkLst>
        <pc:spChg chg="add del">
          <ac:chgData name="DARSHIT PATEL" userId="3f4d64916798472f" providerId="LiveId" clId="{66A61C3E-A907-4303-844A-C0AA73BFEA9A}" dt="2025-02-22T08:51:03.023" v="773" actId="21"/>
          <ac:spMkLst>
            <pc:docMk/>
            <pc:sldMk cId="1862732516" sldId="264"/>
            <ac:spMk id="2" creationId="{2A401B91-1B42-928B-726B-BF58DEDA934E}"/>
          </ac:spMkLst>
        </pc:spChg>
        <pc:spChg chg="add del">
          <ac:chgData name="DARSHIT PATEL" userId="3f4d64916798472f" providerId="LiveId" clId="{66A61C3E-A907-4303-844A-C0AA73BFEA9A}" dt="2025-02-22T08:51:03.023" v="773" actId="21"/>
          <ac:spMkLst>
            <pc:docMk/>
            <pc:sldMk cId="1862732516" sldId="264"/>
            <ac:spMk id="3" creationId="{0EC5BEF3-6612-9E90-DD06-A59F0DC511B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1617C71-8312-CA6C-8EA6-F522E0B8580D}"/>
              </a:ext>
            </a:extLst>
          </p:cNvPr>
          <p:cNvSpPr txBox="1"/>
          <p:nvPr/>
        </p:nvSpPr>
        <p:spPr>
          <a:xfrm>
            <a:off x="2819400" y="1562100"/>
            <a:ext cx="9144000" cy="7076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4400" dirty="0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Name:- Patel Dev Mayank Kumar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4400" dirty="0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Branch:- CE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4400" dirty="0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Batch / Div:-A5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4400" dirty="0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Enrollment No:-23002170110116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4400" dirty="0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Roll No:- 147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4400" dirty="0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Subject:- FSD-1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4400" dirty="0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Project Title:- Ott Platform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2EC85D-BC28-E4C2-BD11-2E174D681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98" y="114300"/>
            <a:ext cx="3143689" cy="609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67CA0F-DD9C-879B-EC67-A3949BA62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" y="114300"/>
            <a:ext cx="739868" cy="77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5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/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92238" y="3591222"/>
            <a:ext cx="9445526" cy="1771947"/>
            <a:chOff x="0" y="0"/>
            <a:chExt cx="12594035" cy="23625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Car Gemini: Your Automotive Companion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788372"/>
            <a:ext cx="9445526" cy="907256"/>
            <a:chOff x="0" y="0"/>
            <a:chExt cx="12594035" cy="12096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94035" cy="1209675"/>
            </a:xfrm>
            <a:custGeom>
              <a:avLst/>
              <a:gdLst/>
              <a:ahLst/>
              <a:cxnLst/>
              <a:rect l="l" t="t" r="r" b="b"/>
              <a:pathLst>
                <a:path w="12594035" h="120967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12594035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Welcome to Car Gemini, your comprehensive resource for all things automotive.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6D7610B-240D-F42D-A739-3E3467294D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98" y="114300"/>
            <a:ext cx="3143689" cy="6096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96EED9-87CB-03F3-20EF-FA1C13BFF6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" y="114300"/>
            <a:ext cx="739868" cy="7772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50862" y="747117"/>
            <a:ext cx="13479364" cy="849065"/>
            <a:chOff x="0" y="0"/>
            <a:chExt cx="17972485" cy="11320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72484" cy="1132087"/>
            </a:xfrm>
            <a:custGeom>
              <a:avLst/>
              <a:gdLst/>
              <a:ahLst/>
              <a:cxnLst/>
              <a:rect l="l" t="t" r="r" b="b"/>
              <a:pathLst>
                <a:path w="17972484" h="1132087">
                  <a:moveTo>
                    <a:pt x="0" y="0"/>
                  </a:moveTo>
                  <a:lnTo>
                    <a:pt x="17972484" y="0"/>
                  </a:lnTo>
                  <a:lnTo>
                    <a:pt x="17972484" y="1132087"/>
                  </a:lnTo>
                  <a:lnTo>
                    <a:pt x="0" y="11320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7972485" cy="11606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625"/>
                </a:lnSpc>
              </a:pPr>
              <a:r>
                <a:rPr lang="en-US" sz="5312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Our Mission: Simplifying Car Information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950862" y="2309218"/>
            <a:ext cx="7533829" cy="5154662"/>
          </a:xfrm>
          <a:custGeom>
            <a:avLst/>
            <a:gdLst/>
            <a:ahLst/>
            <a:cxnLst/>
            <a:rect l="l" t="t" r="r" b="b"/>
            <a:pathLst>
              <a:path w="7533829" h="5154662">
                <a:moveTo>
                  <a:pt x="0" y="0"/>
                </a:moveTo>
                <a:lnTo>
                  <a:pt x="7533829" y="0"/>
                </a:lnTo>
                <a:lnTo>
                  <a:pt x="7533829" y="5154662"/>
                </a:lnTo>
                <a:lnTo>
                  <a:pt x="0" y="5154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" r="-18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50862" y="7769424"/>
            <a:ext cx="3396257" cy="424458"/>
            <a:chOff x="0" y="0"/>
            <a:chExt cx="4528343" cy="5659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28343" cy="565943"/>
            </a:xfrm>
            <a:custGeom>
              <a:avLst/>
              <a:gdLst/>
              <a:ahLst/>
              <a:cxnLst/>
              <a:rect l="l" t="t" r="r" b="b"/>
              <a:pathLst>
                <a:path w="4528343" h="565943">
                  <a:moveTo>
                    <a:pt x="0" y="0"/>
                  </a:moveTo>
                  <a:lnTo>
                    <a:pt x="4528343" y="0"/>
                  </a:lnTo>
                  <a:lnTo>
                    <a:pt x="4528343" y="565943"/>
                  </a:lnTo>
                  <a:lnTo>
                    <a:pt x="0" y="5659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4528343" cy="5849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625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Clear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0862" y="8465492"/>
            <a:ext cx="7861697" cy="869454"/>
            <a:chOff x="0" y="0"/>
            <a:chExt cx="10482263" cy="115927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82263" cy="1159272"/>
            </a:xfrm>
            <a:custGeom>
              <a:avLst/>
              <a:gdLst/>
              <a:ahLst/>
              <a:cxnLst/>
              <a:rect l="l" t="t" r="r" b="b"/>
              <a:pathLst>
                <a:path w="10482263" h="1159272">
                  <a:moveTo>
                    <a:pt x="0" y="0"/>
                  </a:moveTo>
                  <a:lnTo>
                    <a:pt x="10482263" y="0"/>
                  </a:lnTo>
                  <a:lnTo>
                    <a:pt x="10482263" y="1159272"/>
                  </a:lnTo>
                  <a:lnTo>
                    <a:pt x="0" y="11592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10482263" cy="12449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 dirty="0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My mission is to provide clear and concise car information, eliminating confusion.</a:t>
              </a: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9484965" y="2309218"/>
            <a:ext cx="7533829" cy="5154662"/>
          </a:xfrm>
          <a:custGeom>
            <a:avLst/>
            <a:gdLst/>
            <a:ahLst/>
            <a:cxnLst/>
            <a:rect l="l" t="t" r="r" b="b"/>
            <a:pathLst>
              <a:path w="7533829" h="5154662">
                <a:moveTo>
                  <a:pt x="0" y="0"/>
                </a:moveTo>
                <a:lnTo>
                  <a:pt x="7533829" y="0"/>
                </a:lnTo>
                <a:lnTo>
                  <a:pt x="7533829" y="5154662"/>
                </a:lnTo>
                <a:lnTo>
                  <a:pt x="0" y="5154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" r="-18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9484965" y="7769424"/>
            <a:ext cx="3396257" cy="424458"/>
            <a:chOff x="0" y="0"/>
            <a:chExt cx="4528343" cy="56594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528343" cy="565943"/>
            </a:xfrm>
            <a:custGeom>
              <a:avLst/>
              <a:gdLst/>
              <a:ahLst/>
              <a:cxnLst/>
              <a:rect l="l" t="t" r="r" b="b"/>
              <a:pathLst>
                <a:path w="4528343" h="565943">
                  <a:moveTo>
                    <a:pt x="0" y="0"/>
                  </a:moveTo>
                  <a:lnTo>
                    <a:pt x="4528343" y="0"/>
                  </a:lnTo>
                  <a:lnTo>
                    <a:pt x="4528343" y="565943"/>
                  </a:lnTo>
                  <a:lnTo>
                    <a:pt x="0" y="5659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4528343" cy="5849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625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Accessible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484965" y="8465492"/>
            <a:ext cx="7861698" cy="869454"/>
            <a:chOff x="0" y="0"/>
            <a:chExt cx="10482263" cy="115927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482263" cy="1159272"/>
            </a:xfrm>
            <a:custGeom>
              <a:avLst/>
              <a:gdLst/>
              <a:ahLst/>
              <a:cxnLst/>
              <a:rect l="l" t="t" r="r" b="b"/>
              <a:pathLst>
                <a:path w="10482263" h="1159272">
                  <a:moveTo>
                    <a:pt x="0" y="0"/>
                  </a:moveTo>
                  <a:lnTo>
                    <a:pt x="10482263" y="0"/>
                  </a:lnTo>
                  <a:lnTo>
                    <a:pt x="10482263" y="1159272"/>
                  </a:lnTo>
                  <a:lnTo>
                    <a:pt x="0" y="11592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10482263" cy="12449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 dirty="0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I make car information accessible to everyone, regardless of their automotive expertise.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C840DE9-2310-E879-4467-7989F32673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9464" y="115299"/>
            <a:ext cx="3143689" cy="6096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31B143-2A97-DA3A-321A-82F102D703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931" y="115299"/>
            <a:ext cx="739868" cy="7772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19665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r="-10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4229100"/>
            <a:ext cx="15441365" cy="1636811"/>
            <a:chOff x="0" y="-1001116"/>
            <a:chExt cx="20588487" cy="21824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588487" cy="1181298"/>
            </a:xfrm>
            <a:custGeom>
              <a:avLst/>
              <a:gdLst/>
              <a:ahLst/>
              <a:cxnLst/>
              <a:rect l="l" t="t" r="r" b="b"/>
              <a:pathLst>
                <a:path w="20588487" h="1181298">
                  <a:moveTo>
                    <a:pt x="0" y="0"/>
                  </a:moveTo>
                  <a:lnTo>
                    <a:pt x="20588487" y="0"/>
                  </a:lnTo>
                  <a:lnTo>
                    <a:pt x="2058848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001116"/>
              <a:ext cx="20588487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Detailed Car Descriptions and Specifications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7475" y="6286351"/>
            <a:ext cx="5254973" cy="2569517"/>
            <a:chOff x="0" y="0"/>
            <a:chExt cx="7006630" cy="3426023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6993890" cy="3413252"/>
            </a:xfrm>
            <a:custGeom>
              <a:avLst/>
              <a:gdLst/>
              <a:ahLst/>
              <a:cxnLst/>
              <a:rect l="l" t="t" r="r" b="b"/>
              <a:pathLst>
                <a:path w="6993890" h="341325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7E320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7006717" cy="3425952"/>
            </a:xfrm>
            <a:custGeom>
              <a:avLst/>
              <a:gdLst/>
              <a:ahLst/>
              <a:cxnLst/>
              <a:rect l="l" t="t" r="r" b="b"/>
              <a:pathLst>
                <a:path w="7006717" h="3425952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974B1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85280" y="6584156"/>
            <a:ext cx="3544044" cy="442912"/>
            <a:chOff x="0" y="0"/>
            <a:chExt cx="4725392" cy="5905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Features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85280" y="7197179"/>
            <a:ext cx="4659362" cy="1360885"/>
            <a:chOff x="0" y="0"/>
            <a:chExt cx="6212483" cy="181451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212483" cy="1814513"/>
            </a:xfrm>
            <a:custGeom>
              <a:avLst/>
              <a:gdLst/>
              <a:ahLst/>
              <a:cxnLst/>
              <a:rect l="l" t="t" r="r" b="b"/>
              <a:pathLst>
                <a:path w="6212483" h="1814513">
                  <a:moveTo>
                    <a:pt x="0" y="0"/>
                  </a:moveTo>
                  <a:lnTo>
                    <a:pt x="6212483" y="0"/>
                  </a:lnTo>
                  <a:lnTo>
                    <a:pt x="621248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6212483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My detailed descriptions include everything from engine specs to safety features.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516440" y="6286351"/>
            <a:ext cx="5254973" cy="2569517"/>
            <a:chOff x="0" y="0"/>
            <a:chExt cx="7006630" cy="3426023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6993890" cy="3413252"/>
            </a:xfrm>
            <a:custGeom>
              <a:avLst/>
              <a:gdLst/>
              <a:ahLst/>
              <a:cxnLst/>
              <a:rect l="l" t="t" r="r" b="b"/>
              <a:pathLst>
                <a:path w="6993890" h="341325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7E3202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7006717" cy="3425952"/>
            </a:xfrm>
            <a:custGeom>
              <a:avLst/>
              <a:gdLst/>
              <a:ahLst/>
              <a:cxnLst/>
              <a:rect l="l" t="t" r="r" b="b"/>
              <a:pathLst>
                <a:path w="7006717" h="3425952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974B1B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6814245" y="6584156"/>
            <a:ext cx="3544044" cy="442912"/>
            <a:chOff x="0" y="0"/>
            <a:chExt cx="4725392" cy="5905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Images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814245" y="7197179"/>
            <a:ext cx="4659362" cy="1360885"/>
            <a:chOff x="0" y="0"/>
            <a:chExt cx="6212483" cy="181451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212483" cy="1814513"/>
            </a:xfrm>
            <a:custGeom>
              <a:avLst/>
              <a:gdLst/>
              <a:ahLst/>
              <a:cxnLst/>
              <a:rect l="l" t="t" r="r" b="b"/>
              <a:pathLst>
                <a:path w="6212483" h="1814513">
                  <a:moveTo>
                    <a:pt x="0" y="0"/>
                  </a:moveTo>
                  <a:lnTo>
                    <a:pt x="6212483" y="0"/>
                  </a:lnTo>
                  <a:lnTo>
                    <a:pt x="621248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85725"/>
              <a:ext cx="6212483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I provide high-quality images and videos to help you visualize the car.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045404" y="6286351"/>
            <a:ext cx="5254973" cy="2569517"/>
            <a:chOff x="0" y="0"/>
            <a:chExt cx="7006630" cy="3426023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6993890" cy="3413252"/>
            </a:xfrm>
            <a:custGeom>
              <a:avLst/>
              <a:gdLst/>
              <a:ahLst/>
              <a:cxnLst/>
              <a:rect l="l" t="t" r="r" b="b"/>
              <a:pathLst>
                <a:path w="6993890" h="341325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7E3202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7006717" cy="3425952"/>
            </a:xfrm>
            <a:custGeom>
              <a:avLst/>
              <a:gdLst/>
              <a:ahLst/>
              <a:cxnLst/>
              <a:rect l="l" t="t" r="r" b="b"/>
              <a:pathLst>
                <a:path w="7006717" h="3425952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974B1B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2343210" y="6584156"/>
            <a:ext cx="3544044" cy="442912"/>
            <a:chOff x="0" y="0"/>
            <a:chExt cx="4725392" cy="59055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Video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343210" y="7197179"/>
            <a:ext cx="4659362" cy="1360885"/>
            <a:chOff x="0" y="0"/>
            <a:chExt cx="6212483" cy="181451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212483" cy="1814513"/>
            </a:xfrm>
            <a:custGeom>
              <a:avLst/>
              <a:gdLst/>
              <a:ahLst/>
              <a:cxnLst/>
              <a:rect l="l" t="t" r="r" b="b"/>
              <a:pathLst>
                <a:path w="6212483" h="1814513">
                  <a:moveTo>
                    <a:pt x="0" y="0"/>
                  </a:moveTo>
                  <a:lnTo>
                    <a:pt x="6212483" y="0"/>
                  </a:lnTo>
                  <a:lnTo>
                    <a:pt x="621248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85725"/>
              <a:ext cx="6212483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I give video for how look user car in </a:t>
              </a: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real world.</a:t>
              </a:r>
              <a:endParaRPr lang="en-US" sz="2187" dirty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05335F5D-5DA7-823F-D531-DF7F3DAF6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98" y="114300"/>
            <a:ext cx="3143689" cy="60968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F9F9571-0313-E6EB-F10A-3379F3FD2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" y="114300"/>
            <a:ext cx="739868" cy="7772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50237" y="2425304"/>
            <a:ext cx="9445526" cy="1771947"/>
            <a:chOff x="0" y="0"/>
            <a:chExt cx="12594035" cy="23625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User-Friendly Navigation and Search Features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45475" y="4936629"/>
            <a:ext cx="647402" cy="647403"/>
            <a:chOff x="0" y="0"/>
            <a:chExt cx="863203" cy="863203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7E320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974B1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077497" y="5047655"/>
            <a:ext cx="183356" cy="425351"/>
            <a:chOff x="0" y="0"/>
            <a:chExt cx="244475" cy="5671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4475" cy="567135"/>
            </a:xfrm>
            <a:custGeom>
              <a:avLst/>
              <a:gdLst/>
              <a:ahLst/>
              <a:cxnLst/>
              <a:rect l="l" t="t" r="r" b="b"/>
              <a:pathLst>
                <a:path w="244475" h="567135">
                  <a:moveTo>
                    <a:pt x="0" y="0"/>
                  </a:moveTo>
                  <a:lnTo>
                    <a:pt x="244475" y="0"/>
                  </a:lnTo>
                  <a:lnTo>
                    <a:pt x="244475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47625"/>
              <a:ext cx="244475" cy="5195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771632" y="4857750"/>
            <a:ext cx="3659685" cy="990897"/>
            <a:chOff x="0" y="-111521"/>
            <a:chExt cx="4879579" cy="13211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79579" cy="1209675"/>
            </a:xfrm>
            <a:custGeom>
              <a:avLst/>
              <a:gdLst/>
              <a:ahLst/>
              <a:cxnLst/>
              <a:rect l="l" t="t" r="r" b="b"/>
              <a:pathLst>
                <a:path w="4879579" h="1209675">
                  <a:moveTo>
                    <a:pt x="0" y="0"/>
                  </a:moveTo>
                  <a:lnTo>
                    <a:pt x="4879579" y="0"/>
                  </a:lnTo>
                  <a:lnTo>
                    <a:pt x="487957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11521"/>
              <a:ext cx="487957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My site is designed for ease of use.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710071" y="4936629"/>
            <a:ext cx="647402" cy="647403"/>
            <a:chOff x="0" y="0"/>
            <a:chExt cx="863203" cy="863203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7E3202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974B1B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2899826" y="5047655"/>
            <a:ext cx="267741" cy="425351"/>
            <a:chOff x="0" y="0"/>
            <a:chExt cx="356988" cy="56713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56988" cy="567135"/>
            </a:xfrm>
            <a:custGeom>
              <a:avLst/>
              <a:gdLst/>
              <a:ahLst/>
              <a:cxnLst/>
              <a:rect l="l" t="t" r="r" b="b"/>
              <a:pathLst>
                <a:path w="356988" h="567135">
                  <a:moveTo>
                    <a:pt x="0" y="0"/>
                  </a:moveTo>
                  <a:lnTo>
                    <a:pt x="356988" y="0"/>
                  </a:lnTo>
                  <a:lnTo>
                    <a:pt x="356988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47625"/>
              <a:ext cx="356988" cy="5195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636229" y="4877097"/>
            <a:ext cx="3659685" cy="1425179"/>
            <a:chOff x="0" y="-85725"/>
            <a:chExt cx="4879579" cy="190023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879579" cy="1814513"/>
            </a:xfrm>
            <a:custGeom>
              <a:avLst/>
              <a:gdLst/>
              <a:ahLst/>
              <a:cxnLst/>
              <a:rect l="l" t="t" r="r" b="b"/>
              <a:pathLst>
                <a:path w="4879579" h="1814513">
                  <a:moveTo>
                    <a:pt x="0" y="0"/>
                  </a:moveTo>
                  <a:lnTo>
                    <a:pt x="4879579" y="0"/>
                  </a:lnTo>
                  <a:lnTo>
                    <a:pt x="4879579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85725"/>
              <a:ext cx="4879578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Not a complex design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845475" y="6899970"/>
            <a:ext cx="647402" cy="647403"/>
            <a:chOff x="0" y="0"/>
            <a:chExt cx="863203" cy="863203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7E3202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974B1B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8031808" y="7010995"/>
            <a:ext cx="274588" cy="425351"/>
            <a:chOff x="0" y="0"/>
            <a:chExt cx="366117" cy="56713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66117" cy="567135"/>
            </a:xfrm>
            <a:custGeom>
              <a:avLst/>
              <a:gdLst/>
              <a:ahLst/>
              <a:cxnLst/>
              <a:rect l="l" t="t" r="r" b="b"/>
              <a:pathLst>
                <a:path w="366117" h="567135">
                  <a:moveTo>
                    <a:pt x="0" y="0"/>
                  </a:moveTo>
                  <a:lnTo>
                    <a:pt x="366117" y="0"/>
                  </a:lnTo>
                  <a:lnTo>
                    <a:pt x="366117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47625"/>
              <a:ext cx="366117" cy="5195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8771632" y="6840438"/>
            <a:ext cx="8524131" cy="51792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My site is designed for user so they can get information about easily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8ADC9D3-A00E-1FF9-E885-2C812C4FB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400" y="105387"/>
            <a:ext cx="3143689" cy="60968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F70741B-4F4A-B6C6-2BDE-6ED5B635A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867" y="105387"/>
            <a:ext cx="739868" cy="7772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50237" y="3205014"/>
            <a:ext cx="9445526" cy="1771947"/>
            <a:chOff x="0" y="0"/>
            <a:chExt cx="12594035" cy="23625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Tools: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45475" y="5600700"/>
            <a:ext cx="647402" cy="647403"/>
            <a:chOff x="0" y="0"/>
            <a:chExt cx="863203" cy="863203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7E320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974B1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077497" y="5711725"/>
            <a:ext cx="183356" cy="425351"/>
            <a:chOff x="0" y="0"/>
            <a:chExt cx="244475" cy="5671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4475" cy="567135"/>
            </a:xfrm>
            <a:custGeom>
              <a:avLst/>
              <a:gdLst/>
              <a:ahLst/>
              <a:cxnLst/>
              <a:rect l="l" t="t" r="r" b="b"/>
              <a:pathLst>
                <a:path w="244475" h="567135">
                  <a:moveTo>
                    <a:pt x="0" y="0"/>
                  </a:moveTo>
                  <a:lnTo>
                    <a:pt x="244475" y="0"/>
                  </a:lnTo>
                  <a:lnTo>
                    <a:pt x="244475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47625"/>
              <a:ext cx="244475" cy="5195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 b="1" dirty="0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771632" y="5605462"/>
            <a:ext cx="3659684" cy="1360885"/>
            <a:chOff x="0" y="0"/>
            <a:chExt cx="4879578" cy="181451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79579" cy="1814513"/>
            </a:xfrm>
            <a:custGeom>
              <a:avLst/>
              <a:gdLst/>
              <a:ahLst/>
              <a:cxnLst/>
              <a:rect l="l" t="t" r="r" b="b"/>
              <a:pathLst>
                <a:path w="4879579" h="1814513">
                  <a:moveTo>
                    <a:pt x="0" y="0"/>
                  </a:moveTo>
                  <a:lnTo>
                    <a:pt x="4879579" y="0"/>
                  </a:lnTo>
                  <a:lnTo>
                    <a:pt x="4879579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4879578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HTML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710071" y="5716340"/>
            <a:ext cx="647402" cy="647403"/>
            <a:chOff x="0" y="0"/>
            <a:chExt cx="863203" cy="863203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7E3202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974B1B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2899826" y="5827365"/>
            <a:ext cx="267741" cy="425351"/>
            <a:chOff x="0" y="0"/>
            <a:chExt cx="356988" cy="56713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56988" cy="567135"/>
            </a:xfrm>
            <a:custGeom>
              <a:avLst/>
              <a:gdLst/>
              <a:ahLst/>
              <a:cxnLst/>
              <a:rect l="l" t="t" r="r" b="b"/>
              <a:pathLst>
                <a:path w="356988" h="567135">
                  <a:moveTo>
                    <a:pt x="0" y="0"/>
                  </a:moveTo>
                  <a:lnTo>
                    <a:pt x="356988" y="0"/>
                  </a:lnTo>
                  <a:lnTo>
                    <a:pt x="356988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47625"/>
              <a:ext cx="356988" cy="5195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636229" y="5721102"/>
            <a:ext cx="3659684" cy="1360885"/>
            <a:chOff x="0" y="0"/>
            <a:chExt cx="4879578" cy="181451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879579" cy="1814513"/>
            </a:xfrm>
            <a:custGeom>
              <a:avLst/>
              <a:gdLst/>
              <a:ahLst/>
              <a:cxnLst/>
              <a:rect l="l" t="t" r="r" b="b"/>
              <a:pathLst>
                <a:path w="4879579" h="1814513">
                  <a:moveTo>
                    <a:pt x="0" y="0"/>
                  </a:moveTo>
                  <a:lnTo>
                    <a:pt x="4879579" y="0"/>
                  </a:lnTo>
                  <a:lnTo>
                    <a:pt x="4879579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85725"/>
              <a:ext cx="4879578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JAVA Script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99DD347-6098-82B9-C619-F84366349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111" y="114300"/>
            <a:ext cx="3143689" cy="6096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D7CF81-D51A-DB0E-5622-1630C2CDA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8578" y="114300"/>
            <a:ext cx="739868" cy="777277"/>
          </a:xfrm>
          <a:prstGeom prst="rect">
            <a:avLst/>
          </a:prstGeom>
        </p:spPr>
      </p:pic>
      <p:grpSp>
        <p:nvGrpSpPr>
          <p:cNvPr id="111" name="Group 19">
            <a:extLst>
              <a:ext uri="{FF2B5EF4-FFF2-40B4-BE49-F238E27FC236}">
                <a16:creationId xmlns:a16="http://schemas.microsoft.com/office/drawing/2014/main" id="{A5E2B9B7-A295-F2E5-9125-DC9CCF607A01}"/>
              </a:ext>
            </a:extLst>
          </p:cNvPr>
          <p:cNvGrpSpPr/>
          <p:nvPr/>
        </p:nvGrpSpPr>
        <p:grpSpPr>
          <a:xfrm>
            <a:off x="7845475" y="6896100"/>
            <a:ext cx="647402" cy="647403"/>
            <a:chOff x="0" y="0"/>
            <a:chExt cx="863203" cy="863203"/>
          </a:xfrm>
        </p:grpSpPr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C82AE592-D982-3D59-6C7C-61B5D68FC506}"/>
                </a:ext>
              </a:extLst>
            </p:cNvPr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7E3202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9F6902AA-CDF3-88D7-B9E7-4EBF615B1EB2}"/>
                </a:ext>
              </a:extLst>
            </p:cNvPr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974B1B"/>
            </a:solidFill>
          </p:spPr>
        </p:sp>
      </p:grpSp>
      <p:grpSp>
        <p:nvGrpSpPr>
          <p:cNvPr id="114" name="Group 22">
            <a:extLst>
              <a:ext uri="{FF2B5EF4-FFF2-40B4-BE49-F238E27FC236}">
                <a16:creationId xmlns:a16="http://schemas.microsoft.com/office/drawing/2014/main" id="{5621BF94-3C29-0613-D62A-3360005D3EBC}"/>
              </a:ext>
            </a:extLst>
          </p:cNvPr>
          <p:cNvGrpSpPr/>
          <p:nvPr/>
        </p:nvGrpSpPr>
        <p:grpSpPr>
          <a:xfrm>
            <a:off x="8035230" y="7007125"/>
            <a:ext cx="267741" cy="425351"/>
            <a:chOff x="0" y="0"/>
            <a:chExt cx="356988" cy="567135"/>
          </a:xfrm>
        </p:grpSpPr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1C0CC510-BCD0-3E79-2A23-627B24FB23E8}"/>
                </a:ext>
              </a:extLst>
            </p:cNvPr>
            <p:cNvSpPr/>
            <p:nvPr/>
          </p:nvSpPr>
          <p:spPr>
            <a:xfrm>
              <a:off x="0" y="0"/>
              <a:ext cx="356988" cy="567135"/>
            </a:xfrm>
            <a:custGeom>
              <a:avLst/>
              <a:gdLst/>
              <a:ahLst/>
              <a:cxnLst/>
              <a:rect l="l" t="t" r="r" b="b"/>
              <a:pathLst>
                <a:path w="356988" h="567135">
                  <a:moveTo>
                    <a:pt x="0" y="0"/>
                  </a:moveTo>
                  <a:lnTo>
                    <a:pt x="356988" y="0"/>
                  </a:lnTo>
                  <a:lnTo>
                    <a:pt x="356988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6" name="TextBox 24">
              <a:extLst>
                <a:ext uri="{FF2B5EF4-FFF2-40B4-BE49-F238E27FC236}">
                  <a16:creationId xmlns:a16="http://schemas.microsoft.com/office/drawing/2014/main" id="{7A6BF25B-ABB5-258F-D06A-4E5DC45F9C59}"/>
                </a:ext>
              </a:extLst>
            </p:cNvPr>
            <p:cNvSpPr txBox="1"/>
            <p:nvPr/>
          </p:nvSpPr>
          <p:spPr>
            <a:xfrm>
              <a:off x="0" y="47625"/>
              <a:ext cx="356988" cy="5195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 b="1" dirty="0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grpSp>
        <p:nvGrpSpPr>
          <p:cNvPr id="117" name="Group 25">
            <a:extLst>
              <a:ext uri="{FF2B5EF4-FFF2-40B4-BE49-F238E27FC236}">
                <a16:creationId xmlns:a16="http://schemas.microsoft.com/office/drawing/2014/main" id="{9A983785-CE1F-2A9C-335E-6363700C92EB}"/>
              </a:ext>
            </a:extLst>
          </p:cNvPr>
          <p:cNvGrpSpPr/>
          <p:nvPr/>
        </p:nvGrpSpPr>
        <p:grpSpPr>
          <a:xfrm>
            <a:off x="8771633" y="6900862"/>
            <a:ext cx="3659684" cy="1360885"/>
            <a:chOff x="0" y="0"/>
            <a:chExt cx="4879578" cy="1814513"/>
          </a:xfrm>
        </p:grpSpPr>
        <p:sp>
          <p:nvSpPr>
            <p:cNvPr id="118" name="Freeform 26">
              <a:extLst>
                <a:ext uri="{FF2B5EF4-FFF2-40B4-BE49-F238E27FC236}">
                  <a16:creationId xmlns:a16="http://schemas.microsoft.com/office/drawing/2014/main" id="{EA80BD46-FD83-9941-F054-F57D83257BE5}"/>
                </a:ext>
              </a:extLst>
            </p:cNvPr>
            <p:cNvSpPr/>
            <p:nvPr/>
          </p:nvSpPr>
          <p:spPr>
            <a:xfrm>
              <a:off x="0" y="0"/>
              <a:ext cx="4879579" cy="1814513"/>
            </a:xfrm>
            <a:custGeom>
              <a:avLst/>
              <a:gdLst/>
              <a:ahLst/>
              <a:cxnLst/>
              <a:rect l="l" t="t" r="r" b="b"/>
              <a:pathLst>
                <a:path w="4879579" h="1814513">
                  <a:moveTo>
                    <a:pt x="0" y="0"/>
                  </a:moveTo>
                  <a:lnTo>
                    <a:pt x="4879579" y="0"/>
                  </a:lnTo>
                  <a:lnTo>
                    <a:pt x="4879579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19" name="TextBox 27">
              <a:extLst>
                <a:ext uri="{FF2B5EF4-FFF2-40B4-BE49-F238E27FC236}">
                  <a16:creationId xmlns:a16="http://schemas.microsoft.com/office/drawing/2014/main" id="{097F2D30-BFEB-C61A-89A7-C5AF592C03E5}"/>
                </a:ext>
              </a:extLst>
            </p:cNvPr>
            <p:cNvSpPr txBox="1"/>
            <p:nvPr/>
          </p:nvSpPr>
          <p:spPr>
            <a:xfrm>
              <a:off x="0" y="-85725"/>
              <a:ext cx="4879578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CSS</a:t>
              </a:r>
            </a:p>
          </p:txBody>
        </p:sp>
      </p:grpSp>
      <p:grpSp>
        <p:nvGrpSpPr>
          <p:cNvPr id="135" name="Group 19">
            <a:extLst>
              <a:ext uri="{FF2B5EF4-FFF2-40B4-BE49-F238E27FC236}">
                <a16:creationId xmlns:a16="http://schemas.microsoft.com/office/drawing/2014/main" id="{6A4F7AD4-483C-27EE-5D24-5060D8889575}"/>
              </a:ext>
            </a:extLst>
          </p:cNvPr>
          <p:cNvGrpSpPr/>
          <p:nvPr/>
        </p:nvGrpSpPr>
        <p:grpSpPr>
          <a:xfrm>
            <a:off x="12717748" y="6990401"/>
            <a:ext cx="647402" cy="647403"/>
            <a:chOff x="0" y="0"/>
            <a:chExt cx="863203" cy="863203"/>
          </a:xfrm>
        </p:grpSpPr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747CE2F1-36CD-6527-A8CA-2BFBCA0FFF8A}"/>
                </a:ext>
              </a:extLst>
            </p:cNvPr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7E3202"/>
            </a:solidFill>
          </p:spPr>
        </p:sp>
        <p:sp>
          <p:nvSpPr>
            <p:cNvPr id="137" name="Freeform 21">
              <a:extLst>
                <a:ext uri="{FF2B5EF4-FFF2-40B4-BE49-F238E27FC236}">
                  <a16:creationId xmlns:a16="http://schemas.microsoft.com/office/drawing/2014/main" id="{153C9802-C007-8BB1-018C-C85BE4B9069B}"/>
                </a:ext>
              </a:extLst>
            </p:cNvPr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974B1B"/>
            </a:solidFill>
          </p:spPr>
        </p:sp>
      </p:grpSp>
      <p:grpSp>
        <p:nvGrpSpPr>
          <p:cNvPr id="138" name="Group 22">
            <a:extLst>
              <a:ext uri="{FF2B5EF4-FFF2-40B4-BE49-F238E27FC236}">
                <a16:creationId xmlns:a16="http://schemas.microsoft.com/office/drawing/2014/main" id="{46221C55-FFDB-1ED0-C995-FAD0EC562317}"/>
              </a:ext>
            </a:extLst>
          </p:cNvPr>
          <p:cNvGrpSpPr/>
          <p:nvPr/>
        </p:nvGrpSpPr>
        <p:grpSpPr>
          <a:xfrm>
            <a:off x="12907503" y="7101426"/>
            <a:ext cx="267741" cy="425351"/>
            <a:chOff x="0" y="0"/>
            <a:chExt cx="356988" cy="567135"/>
          </a:xfrm>
        </p:grpSpPr>
        <p:sp>
          <p:nvSpPr>
            <p:cNvPr id="139" name="Freeform 23">
              <a:extLst>
                <a:ext uri="{FF2B5EF4-FFF2-40B4-BE49-F238E27FC236}">
                  <a16:creationId xmlns:a16="http://schemas.microsoft.com/office/drawing/2014/main" id="{21F2F145-319B-AE33-3B99-D7A6DBB35C18}"/>
                </a:ext>
              </a:extLst>
            </p:cNvPr>
            <p:cNvSpPr/>
            <p:nvPr/>
          </p:nvSpPr>
          <p:spPr>
            <a:xfrm>
              <a:off x="0" y="0"/>
              <a:ext cx="356988" cy="567135"/>
            </a:xfrm>
            <a:custGeom>
              <a:avLst/>
              <a:gdLst/>
              <a:ahLst/>
              <a:cxnLst/>
              <a:rect l="l" t="t" r="r" b="b"/>
              <a:pathLst>
                <a:path w="356988" h="567135">
                  <a:moveTo>
                    <a:pt x="0" y="0"/>
                  </a:moveTo>
                  <a:lnTo>
                    <a:pt x="356988" y="0"/>
                  </a:lnTo>
                  <a:lnTo>
                    <a:pt x="356988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0" name="TextBox 24">
              <a:extLst>
                <a:ext uri="{FF2B5EF4-FFF2-40B4-BE49-F238E27FC236}">
                  <a16:creationId xmlns:a16="http://schemas.microsoft.com/office/drawing/2014/main" id="{739403F3-9C70-199A-DA3D-73A1A0A61D1A}"/>
                </a:ext>
              </a:extLst>
            </p:cNvPr>
            <p:cNvSpPr txBox="1"/>
            <p:nvPr/>
          </p:nvSpPr>
          <p:spPr>
            <a:xfrm>
              <a:off x="0" y="47625"/>
              <a:ext cx="356988" cy="5195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grpSp>
        <p:nvGrpSpPr>
          <p:cNvPr id="141" name="Group 25">
            <a:extLst>
              <a:ext uri="{FF2B5EF4-FFF2-40B4-BE49-F238E27FC236}">
                <a16:creationId xmlns:a16="http://schemas.microsoft.com/office/drawing/2014/main" id="{8C101040-769E-2983-0ABA-AD5BF5943CCA}"/>
              </a:ext>
            </a:extLst>
          </p:cNvPr>
          <p:cNvGrpSpPr/>
          <p:nvPr/>
        </p:nvGrpSpPr>
        <p:grpSpPr>
          <a:xfrm>
            <a:off x="13643906" y="6995163"/>
            <a:ext cx="3659684" cy="1360885"/>
            <a:chOff x="0" y="0"/>
            <a:chExt cx="4879578" cy="1814513"/>
          </a:xfrm>
        </p:grpSpPr>
        <p:sp>
          <p:nvSpPr>
            <p:cNvPr id="142" name="Freeform 26">
              <a:extLst>
                <a:ext uri="{FF2B5EF4-FFF2-40B4-BE49-F238E27FC236}">
                  <a16:creationId xmlns:a16="http://schemas.microsoft.com/office/drawing/2014/main" id="{D5D57CDF-B496-228A-3BF9-D5AF73E1182C}"/>
                </a:ext>
              </a:extLst>
            </p:cNvPr>
            <p:cNvSpPr/>
            <p:nvPr/>
          </p:nvSpPr>
          <p:spPr>
            <a:xfrm>
              <a:off x="0" y="0"/>
              <a:ext cx="4879579" cy="1814513"/>
            </a:xfrm>
            <a:custGeom>
              <a:avLst/>
              <a:gdLst/>
              <a:ahLst/>
              <a:cxnLst/>
              <a:rect l="l" t="t" r="r" b="b"/>
              <a:pathLst>
                <a:path w="4879579" h="1814513">
                  <a:moveTo>
                    <a:pt x="0" y="0"/>
                  </a:moveTo>
                  <a:lnTo>
                    <a:pt x="4879579" y="0"/>
                  </a:lnTo>
                  <a:lnTo>
                    <a:pt x="4879579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43" name="TextBox 27">
              <a:extLst>
                <a:ext uri="{FF2B5EF4-FFF2-40B4-BE49-F238E27FC236}">
                  <a16:creationId xmlns:a16="http://schemas.microsoft.com/office/drawing/2014/main" id="{F6E931CD-E451-05A2-4FF9-C95131AA7128}"/>
                </a:ext>
              </a:extLst>
            </p:cNvPr>
            <p:cNvSpPr txBox="1"/>
            <p:nvPr/>
          </p:nvSpPr>
          <p:spPr>
            <a:xfrm>
              <a:off x="0" y="-85725"/>
              <a:ext cx="4879578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 err="1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Bootstrp</a:t>
              </a:r>
              <a:r>
                <a:rPr lang="en-US" sz="2187" dirty="0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 4,5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2827585"/>
            <a:ext cx="16303526" cy="1771947"/>
            <a:chOff x="0" y="0"/>
            <a:chExt cx="21738035" cy="23625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38034" cy="2362597"/>
            </a:xfrm>
            <a:custGeom>
              <a:avLst/>
              <a:gdLst/>
              <a:ahLst/>
              <a:cxnLst/>
              <a:rect l="l" t="t" r="r" b="b"/>
              <a:pathLst>
                <a:path w="21738034" h="2362597">
                  <a:moveTo>
                    <a:pt x="0" y="0"/>
                  </a:moveTo>
                  <a:lnTo>
                    <a:pt x="21738034" y="0"/>
                  </a:lnTo>
                  <a:lnTo>
                    <a:pt x="21738034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1738035" cy="23911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Future Scope: Expanding Our Automotive Expertise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7475" y="5480745"/>
            <a:ext cx="647402" cy="647403"/>
            <a:chOff x="0" y="0"/>
            <a:chExt cx="863203" cy="863203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7E3202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974B1B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19498" y="5591770"/>
            <a:ext cx="183356" cy="425351"/>
            <a:chOff x="0" y="0"/>
            <a:chExt cx="244475" cy="56713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4475" cy="567135"/>
            </a:xfrm>
            <a:custGeom>
              <a:avLst/>
              <a:gdLst/>
              <a:ahLst/>
              <a:cxnLst/>
              <a:rect l="l" t="t" r="r" b="b"/>
              <a:pathLst>
                <a:path w="244475" h="567135">
                  <a:moveTo>
                    <a:pt x="0" y="0"/>
                  </a:moveTo>
                  <a:lnTo>
                    <a:pt x="244475" y="0"/>
                  </a:lnTo>
                  <a:lnTo>
                    <a:pt x="244475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47625"/>
              <a:ext cx="244475" cy="5195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913632" y="5485508"/>
            <a:ext cx="3544044" cy="442912"/>
            <a:chOff x="0" y="0"/>
            <a:chExt cx="4725392" cy="5905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Dealer Network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913632" y="6098530"/>
            <a:ext cx="4324052" cy="907256"/>
            <a:chOff x="0" y="0"/>
            <a:chExt cx="5765403" cy="12096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765404" cy="1209675"/>
            </a:xfrm>
            <a:custGeom>
              <a:avLst/>
              <a:gdLst/>
              <a:ahLst/>
              <a:cxnLst/>
              <a:rect l="l" t="t" r="r" b="b"/>
              <a:pathLst>
                <a:path w="5765404" h="1209675">
                  <a:moveTo>
                    <a:pt x="0" y="0"/>
                  </a:moveTo>
                  <a:lnTo>
                    <a:pt x="5765404" y="0"/>
                  </a:lnTo>
                  <a:lnTo>
                    <a:pt x="576540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5765403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Connect with local dealerships and get personalized offers.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516440" y="5480745"/>
            <a:ext cx="647403" cy="647403"/>
            <a:chOff x="0" y="0"/>
            <a:chExt cx="863203" cy="863203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7E3202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974B1B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6706195" y="5591770"/>
            <a:ext cx="267741" cy="425351"/>
            <a:chOff x="0" y="0"/>
            <a:chExt cx="356988" cy="56713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56988" cy="567135"/>
            </a:xfrm>
            <a:custGeom>
              <a:avLst/>
              <a:gdLst/>
              <a:ahLst/>
              <a:cxnLst/>
              <a:rect l="l" t="t" r="r" b="b"/>
              <a:pathLst>
                <a:path w="356988" h="567135">
                  <a:moveTo>
                    <a:pt x="0" y="0"/>
                  </a:moveTo>
                  <a:lnTo>
                    <a:pt x="356988" y="0"/>
                  </a:lnTo>
                  <a:lnTo>
                    <a:pt x="356988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47625"/>
              <a:ext cx="356988" cy="5195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442598" y="5485508"/>
            <a:ext cx="3544044" cy="442912"/>
            <a:chOff x="0" y="0"/>
            <a:chExt cx="4725392" cy="5905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Car Financing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442598" y="6098530"/>
            <a:ext cx="4324052" cy="907256"/>
            <a:chOff x="0" y="0"/>
            <a:chExt cx="5765403" cy="12096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765404" cy="1209675"/>
            </a:xfrm>
            <a:custGeom>
              <a:avLst/>
              <a:gdLst/>
              <a:ahLst/>
              <a:cxnLst/>
              <a:rect l="l" t="t" r="r" b="b"/>
              <a:pathLst>
                <a:path w="5765404" h="1209675">
                  <a:moveTo>
                    <a:pt x="0" y="0"/>
                  </a:moveTo>
                  <a:lnTo>
                    <a:pt x="5765404" y="0"/>
                  </a:lnTo>
                  <a:lnTo>
                    <a:pt x="576540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5765403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Compare loan options and find the best financing rates.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045404" y="5480745"/>
            <a:ext cx="647402" cy="647403"/>
            <a:chOff x="0" y="0"/>
            <a:chExt cx="863203" cy="863203"/>
          </a:xfrm>
        </p:grpSpPr>
        <p:sp>
          <p:nvSpPr>
            <p:cNvPr id="34" name="Freeform 34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7E3202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974B1B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2231737" y="5591770"/>
            <a:ext cx="274587" cy="425351"/>
            <a:chOff x="0" y="0"/>
            <a:chExt cx="366117" cy="56713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66117" cy="567135"/>
            </a:xfrm>
            <a:custGeom>
              <a:avLst/>
              <a:gdLst/>
              <a:ahLst/>
              <a:cxnLst/>
              <a:rect l="l" t="t" r="r" b="b"/>
              <a:pathLst>
                <a:path w="366117" h="567135">
                  <a:moveTo>
                    <a:pt x="0" y="0"/>
                  </a:moveTo>
                  <a:lnTo>
                    <a:pt x="366117" y="0"/>
                  </a:lnTo>
                  <a:lnTo>
                    <a:pt x="366117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47625"/>
              <a:ext cx="366117" cy="5195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971561" y="5485508"/>
            <a:ext cx="3544044" cy="442912"/>
            <a:chOff x="0" y="0"/>
            <a:chExt cx="4725392" cy="59055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Community Forum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2971561" y="6098530"/>
            <a:ext cx="4324052" cy="1360885"/>
            <a:chOff x="0" y="0"/>
            <a:chExt cx="5765403" cy="1814513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765404" cy="1814513"/>
            </a:xfrm>
            <a:custGeom>
              <a:avLst/>
              <a:gdLst/>
              <a:ahLst/>
              <a:cxnLst/>
              <a:rect l="l" t="t" r="r" b="b"/>
              <a:pathLst>
                <a:path w="5765404" h="1814513">
                  <a:moveTo>
                    <a:pt x="0" y="0"/>
                  </a:moveTo>
                  <a:lnTo>
                    <a:pt x="5765404" y="0"/>
                  </a:lnTo>
                  <a:lnTo>
                    <a:pt x="5765404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85725"/>
              <a:ext cx="5765403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Connect with other car enthusiasts and share your knowledge.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9C8FF49E-987F-12E7-53BE-7AF94D6D5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98" y="114300"/>
            <a:ext cx="3143689" cy="60968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7693D00-74D2-BCE5-5F9C-88C8BEF3A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" y="114300"/>
            <a:ext cx="739868" cy="7772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22123" y="11061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3807470"/>
            <a:ext cx="7088237" cy="885974"/>
            <a:chOff x="0" y="0"/>
            <a:chExt cx="9450983" cy="1181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9450983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Thank You!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2238" y="5118646"/>
            <a:ext cx="9445526" cy="1360885"/>
            <a:chOff x="0" y="0"/>
            <a:chExt cx="12594035" cy="18145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1814513"/>
            </a:xfrm>
            <a:custGeom>
              <a:avLst/>
              <a:gdLst/>
              <a:ahLst/>
              <a:cxnLst/>
              <a:rect l="l" t="t" r="r" b="b"/>
              <a:pathLst>
                <a:path w="12594035" h="1814513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12594035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We appreciate you taking the time to learn about Car Gemini. We hope you find our platform helpful in your car search and decision-making process. Safe travels!</a:t>
              </a:r>
            </a:p>
          </p:txBody>
        </p:sp>
      </p:grpSp>
      <p:sp>
        <p:nvSpPr>
          <p:cNvPr id="13" name="Freeform 13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9D5075-1EB6-6A1F-A60C-0F4F60347D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98" y="114300"/>
            <a:ext cx="3143689" cy="6096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BA2D68-80AA-486F-0602-7B1233052F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" y="114300"/>
            <a:ext cx="739868" cy="7772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275</Words>
  <Application>Microsoft Office PowerPoint</Application>
  <PresentationFormat>Custom</PresentationFormat>
  <Paragraphs>70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Inter Bold</vt:lpstr>
      <vt:lpstr>Arial</vt:lpstr>
      <vt:lpstr>Calibri</vt:lpstr>
      <vt:lpstr>Arimo</vt:lpstr>
      <vt:lpstr>Wingdings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Car-Gemini-Your-Automotive-Companion (1).pptx</dc:title>
  <cp:lastModifiedBy>DARSHIT PATEL</cp:lastModifiedBy>
  <cp:revision>1</cp:revision>
  <dcterms:created xsi:type="dcterms:W3CDTF">2006-08-16T00:00:00Z</dcterms:created>
  <dcterms:modified xsi:type="dcterms:W3CDTF">2025-02-22T08:59:48Z</dcterms:modified>
  <dc:identifier>DAGfvCs4cFA</dc:identifier>
</cp:coreProperties>
</file>